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6" r:id="rId5"/>
    <p:sldId id="289" r:id="rId6"/>
    <p:sldId id="270" r:id="rId7"/>
    <p:sldId id="262" r:id="rId8"/>
    <p:sldId id="257" r:id="rId9"/>
    <p:sldId id="259" r:id="rId10"/>
    <p:sldId id="285" r:id="rId11"/>
    <p:sldId id="258" r:id="rId12"/>
    <p:sldId id="290" r:id="rId13"/>
    <p:sldId id="286" r:id="rId14"/>
    <p:sldId id="291" r:id="rId15"/>
    <p:sldId id="277" r:id="rId16"/>
    <p:sldId id="293" r:id="rId17"/>
    <p:sldId id="292" r:id="rId18"/>
    <p:sldId id="260" r:id="rId19"/>
    <p:sldId id="272" r:id="rId20"/>
    <p:sldId id="266" r:id="rId21"/>
    <p:sldId id="261" r:id="rId22"/>
    <p:sldId id="279" r:id="rId23"/>
    <p:sldId id="273" r:id="rId24"/>
    <p:sldId id="264" r:id="rId25"/>
    <p:sldId id="263" r:id="rId26"/>
    <p:sldId id="280" r:id="rId27"/>
    <p:sldId id="267" r:id="rId28"/>
    <p:sldId id="281" r:id="rId29"/>
    <p:sldId id="265" r:id="rId30"/>
    <p:sldId id="288" r:id="rId31"/>
    <p:sldId id="282" r:id="rId32"/>
    <p:sldId id="268" r:id="rId33"/>
    <p:sldId id="269" r:id="rId34"/>
    <p:sldId id="276" r:id="rId35"/>
    <p:sldId id="283" r:id="rId36"/>
    <p:sldId id="284" r:id="rId37"/>
    <p:sldId id="287" r:id="rId38"/>
    <p:sldId id="294" r:id="rId39"/>
    <p:sldId id="27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7F3E4-3453-4FB6-A822-73C2C9140D05}" v="11" dt="2025-09-24T13:36:35.769"/>
    <p1510:client id="{3E9B8CA4-DFE8-4B4A-8BE2-EA538FA7770F}" v="1" dt="2025-09-23T20:48:32.373"/>
    <p1510:client id="{9E3F9227-01E2-4E30-BD52-6330549FF7E7}" v="28" dt="2025-09-23T12:26:59.364"/>
    <p1510:client id="{E3919252-9AB4-4115-8219-C31079112342}" v="176" dt="2025-09-23T15:40:59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00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Casey Jr." userId="h27fLaNb5YNyQG+NB0l2T6QK5TGSH0CMg3PWJhRDR18=" providerId="None" clId="Web-{9E3F9227-01E2-4E30-BD52-6330549FF7E7}"/>
    <pc:docChg chg="modSld">
      <pc:chgData name="Stephen Casey Jr." userId="h27fLaNb5YNyQG+NB0l2T6QK5TGSH0CMg3PWJhRDR18=" providerId="None" clId="Web-{9E3F9227-01E2-4E30-BD52-6330549FF7E7}" dt="2025-09-23T12:26:57.505" v="246"/>
      <pc:docMkLst>
        <pc:docMk/>
      </pc:docMkLst>
      <pc:sldChg chg="modSp">
        <pc:chgData name="Stephen Casey Jr." userId="h27fLaNb5YNyQG+NB0l2T6QK5TGSH0CMg3PWJhRDR18=" providerId="None" clId="Web-{9E3F9227-01E2-4E30-BD52-6330549FF7E7}" dt="2025-09-23T12:22:10.045" v="117" actId="20577"/>
        <pc:sldMkLst>
          <pc:docMk/>
          <pc:sldMk cId="4289751186" sldId="264"/>
        </pc:sldMkLst>
        <pc:spChg chg="mod">
          <ac:chgData name="Stephen Casey Jr." userId="h27fLaNb5YNyQG+NB0l2T6QK5TGSH0CMg3PWJhRDR18=" providerId="None" clId="Web-{9E3F9227-01E2-4E30-BD52-6330549FF7E7}" dt="2025-09-23T12:22:10.045" v="117" actId="20577"/>
          <ac:spMkLst>
            <pc:docMk/>
            <pc:sldMk cId="4289751186" sldId="264"/>
            <ac:spMk id="3" creationId="{D00E4CB9-F71C-A3E9-EF08-7A4FB9FB22BB}"/>
          </ac:spMkLst>
        </pc:spChg>
      </pc:sldChg>
      <pc:sldChg chg="modNotes">
        <pc:chgData name="Stephen Casey Jr." userId="h27fLaNb5YNyQG+NB0l2T6QK5TGSH0CMg3PWJhRDR18=" providerId="None" clId="Web-{9E3F9227-01E2-4E30-BD52-6330549FF7E7}" dt="2025-09-23T12:21:36.794" v="96"/>
        <pc:sldMkLst>
          <pc:docMk/>
          <pc:sldMk cId="3732523042" sldId="265"/>
        </pc:sldMkLst>
      </pc:sldChg>
      <pc:sldChg chg="modSp">
        <pc:chgData name="Stephen Casey Jr." userId="h27fLaNb5YNyQG+NB0l2T6QK5TGSH0CMg3PWJhRDR18=" providerId="None" clId="Web-{9E3F9227-01E2-4E30-BD52-6330549FF7E7}" dt="2025-09-23T12:23:10.016" v="121" actId="20577"/>
        <pc:sldMkLst>
          <pc:docMk/>
          <pc:sldMk cId="3240420558" sldId="289"/>
        </pc:sldMkLst>
        <pc:spChg chg="mod">
          <ac:chgData name="Stephen Casey Jr." userId="h27fLaNb5YNyQG+NB0l2T6QK5TGSH0CMg3PWJhRDR18=" providerId="None" clId="Web-{9E3F9227-01E2-4E30-BD52-6330549FF7E7}" dt="2025-09-23T12:23:10.016" v="121" actId="20577"/>
          <ac:spMkLst>
            <pc:docMk/>
            <pc:sldMk cId="3240420558" sldId="289"/>
            <ac:spMk id="3" creationId="{E7AB8B2D-1D52-1474-0EAE-E1D9DC2081F8}"/>
          </ac:spMkLst>
        </pc:spChg>
      </pc:sldChg>
      <pc:sldChg chg="modNotes">
        <pc:chgData name="Stephen Casey Jr." userId="h27fLaNb5YNyQG+NB0l2T6QK5TGSH0CMg3PWJhRDR18=" providerId="None" clId="Web-{9E3F9227-01E2-4E30-BD52-6330549FF7E7}" dt="2025-09-23T12:26:57.505" v="246"/>
        <pc:sldMkLst>
          <pc:docMk/>
          <pc:sldMk cId="2009836307" sldId="294"/>
        </pc:sldMkLst>
      </pc:sldChg>
    </pc:docChg>
  </pc:docChgLst>
  <pc:docChgLst>
    <pc:chgData name="Stephen Casey Jr." userId="h27fLaNb5YNyQG+NB0l2T6QK5TGSH0CMg3PWJhRDR18=" providerId="None" clId="Web-{B8514A9D-7A44-4512-A18D-A4BC9AFC2E5B}"/>
    <pc:docChg chg="addSld modSld">
      <pc:chgData name="Stephen Casey Jr." userId="h27fLaNb5YNyQG+NB0l2T6QK5TGSH0CMg3PWJhRDR18=" providerId="None" clId="Web-{B8514A9D-7A44-4512-A18D-A4BC9AFC2E5B}" dt="2025-09-03T16:30:59.397" v="799"/>
      <pc:docMkLst>
        <pc:docMk/>
      </pc:docMkLst>
      <pc:sldChg chg="modNotes">
        <pc:chgData name="Stephen Casey Jr." userId="h27fLaNb5YNyQG+NB0l2T6QK5TGSH0CMg3PWJhRDR18=" providerId="None" clId="Web-{B8514A9D-7A44-4512-A18D-A4BC9AFC2E5B}" dt="2025-09-03T13:28:18.566" v="367"/>
        <pc:sldMkLst>
          <pc:docMk/>
          <pc:sldMk cId="2313417627" sldId="257"/>
        </pc:sldMkLst>
      </pc:sldChg>
      <pc:sldChg chg="modSp modNotes">
        <pc:chgData name="Stephen Casey Jr." userId="h27fLaNb5YNyQG+NB0l2T6QK5TGSH0CMg3PWJhRDR18=" providerId="None" clId="Web-{B8514A9D-7A44-4512-A18D-A4BC9AFC2E5B}" dt="2025-09-03T13:39:08.379" v="766"/>
        <pc:sldMkLst>
          <pc:docMk/>
          <pc:sldMk cId="4206513615" sldId="260"/>
        </pc:sldMkLst>
        <pc:spChg chg="mod">
          <ac:chgData name="Stephen Casey Jr." userId="h27fLaNb5YNyQG+NB0l2T6QK5TGSH0CMg3PWJhRDR18=" providerId="None" clId="Web-{B8514A9D-7A44-4512-A18D-A4BC9AFC2E5B}" dt="2025-09-03T13:37:39.473" v="701" actId="20577"/>
          <ac:spMkLst>
            <pc:docMk/>
            <pc:sldMk cId="4206513615" sldId="260"/>
            <ac:spMk id="3" creationId="{B09EFB6C-EFF0-7B3E-4330-7C181DF7591B}"/>
          </ac:spMkLst>
        </pc:spChg>
      </pc:sldChg>
      <pc:sldChg chg="addSp delSp modSp modNotes">
        <pc:chgData name="Stephen Casey Jr." userId="h27fLaNb5YNyQG+NB0l2T6QK5TGSH0CMg3PWJhRDR18=" providerId="None" clId="Web-{B8514A9D-7A44-4512-A18D-A4BC9AFC2E5B}" dt="2025-09-03T13:27:18.270" v="291" actId="1076"/>
        <pc:sldMkLst>
          <pc:docMk/>
          <pc:sldMk cId="833939707" sldId="262"/>
        </pc:sldMkLst>
        <pc:picChg chg="add mod">
          <ac:chgData name="Stephen Casey Jr." userId="h27fLaNb5YNyQG+NB0l2T6QK5TGSH0CMg3PWJhRDR18=" providerId="None" clId="Web-{B8514A9D-7A44-4512-A18D-A4BC9AFC2E5B}" dt="2025-09-03T13:27:14.879" v="290" actId="1076"/>
          <ac:picMkLst>
            <pc:docMk/>
            <pc:sldMk cId="833939707" sldId="262"/>
            <ac:picMk id="2" creationId="{D230CEDC-7879-9F63-CC18-7DDF08613B05}"/>
          </ac:picMkLst>
        </pc:picChg>
        <pc:picChg chg="add mod">
          <ac:chgData name="Stephen Casey Jr." userId="h27fLaNb5YNyQG+NB0l2T6QK5TGSH0CMg3PWJhRDR18=" providerId="None" clId="Web-{B8514A9D-7A44-4512-A18D-A4BC9AFC2E5B}" dt="2025-09-03T13:27:18.270" v="291" actId="1076"/>
          <ac:picMkLst>
            <pc:docMk/>
            <pc:sldMk cId="833939707" sldId="262"/>
            <ac:picMk id="4" creationId="{733F2D8F-6C7F-3740-9D9E-CD93B4D013F5}"/>
          </ac:picMkLst>
        </pc:picChg>
      </pc:sldChg>
      <pc:sldChg chg="modSp">
        <pc:chgData name="Stephen Casey Jr." userId="h27fLaNb5YNyQG+NB0l2T6QK5TGSH0CMg3PWJhRDR18=" providerId="None" clId="Web-{B8514A9D-7A44-4512-A18D-A4BC9AFC2E5B}" dt="2025-09-03T14:05:44.491" v="790" actId="20577"/>
        <pc:sldMkLst>
          <pc:docMk/>
          <pc:sldMk cId="4289751186" sldId="264"/>
        </pc:sldMkLst>
        <pc:spChg chg="mod">
          <ac:chgData name="Stephen Casey Jr." userId="h27fLaNb5YNyQG+NB0l2T6QK5TGSH0CMg3PWJhRDR18=" providerId="None" clId="Web-{B8514A9D-7A44-4512-A18D-A4BC9AFC2E5B}" dt="2025-09-03T14:05:44.491" v="790" actId="20577"/>
          <ac:spMkLst>
            <pc:docMk/>
            <pc:sldMk cId="4289751186" sldId="264"/>
            <ac:spMk id="3" creationId="{D00E4CB9-F71C-A3E9-EF08-7A4FB9FB22BB}"/>
          </ac:spMkLst>
        </pc:spChg>
      </pc:sldChg>
      <pc:sldChg chg="addSp delSp modSp modNotes">
        <pc:chgData name="Stephen Casey Jr." userId="h27fLaNb5YNyQG+NB0l2T6QK5TGSH0CMg3PWJhRDR18=" providerId="None" clId="Web-{B8514A9D-7A44-4512-A18D-A4BC9AFC2E5B}" dt="2025-09-03T14:05:18.319" v="784"/>
        <pc:sldMkLst>
          <pc:docMk/>
          <pc:sldMk cId="3936297999" sldId="266"/>
        </pc:sldMkLst>
        <pc:spChg chg="mod">
          <ac:chgData name="Stephen Casey Jr." userId="h27fLaNb5YNyQG+NB0l2T6QK5TGSH0CMg3PWJhRDR18=" providerId="None" clId="Web-{B8514A9D-7A44-4512-A18D-A4BC9AFC2E5B}" dt="2025-09-03T14:04:26.083" v="772" actId="1076"/>
          <ac:spMkLst>
            <pc:docMk/>
            <pc:sldMk cId="3936297999" sldId="266"/>
            <ac:spMk id="2" creationId="{C4625765-7688-9738-95AA-0FB50211A805}"/>
          </ac:spMkLst>
        </pc:spChg>
        <pc:picChg chg="add mod">
          <ac:chgData name="Stephen Casey Jr." userId="h27fLaNb5YNyQG+NB0l2T6QK5TGSH0CMg3PWJhRDR18=" providerId="None" clId="Web-{B8514A9D-7A44-4512-A18D-A4BC9AFC2E5B}" dt="2025-09-03T14:04:28.755" v="773" actId="1076"/>
          <ac:picMkLst>
            <pc:docMk/>
            <pc:sldMk cId="3936297999" sldId="266"/>
            <ac:picMk id="3" creationId="{BC02612E-E613-1D0A-2572-6285C0854D83}"/>
          </ac:picMkLst>
        </pc:picChg>
      </pc:sldChg>
      <pc:sldChg chg="modNotes">
        <pc:chgData name="Stephen Casey Jr." userId="h27fLaNb5YNyQG+NB0l2T6QK5TGSH0CMg3PWJhRDR18=" providerId="None" clId="Web-{B8514A9D-7A44-4512-A18D-A4BC9AFC2E5B}" dt="2025-09-03T13:27:07.316" v="288"/>
        <pc:sldMkLst>
          <pc:docMk/>
          <pc:sldMk cId="1393694525" sldId="270"/>
        </pc:sldMkLst>
      </pc:sldChg>
      <pc:sldChg chg="modSp">
        <pc:chgData name="Stephen Casey Jr." userId="h27fLaNb5YNyQG+NB0l2T6QK5TGSH0CMg3PWJhRDR18=" providerId="None" clId="Web-{B8514A9D-7A44-4512-A18D-A4BC9AFC2E5B}" dt="2025-09-03T13:38:12.442" v="714" actId="20577"/>
        <pc:sldMkLst>
          <pc:docMk/>
          <pc:sldMk cId="2788992897" sldId="272"/>
        </pc:sldMkLst>
        <pc:spChg chg="mod">
          <ac:chgData name="Stephen Casey Jr." userId="h27fLaNb5YNyQG+NB0l2T6QK5TGSH0CMg3PWJhRDR18=" providerId="None" clId="Web-{B8514A9D-7A44-4512-A18D-A4BC9AFC2E5B}" dt="2025-09-03T13:38:12.442" v="714" actId="20577"/>
          <ac:spMkLst>
            <pc:docMk/>
            <pc:sldMk cId="2788992897" sldId="272"/>
            <ac:spMk id="3" creationId="{5E7974FD-4F84-B797-B862-C1CCA5C9F958}"/>
          </ac:spMkLst>
        </pc:spChg>
      </pc:sldChg>
      <pc:sldChg chg="modNotes">
        <pc:chgData name="Stephen Casey Jr." userId="h27fLaNb5YNyQG+NB0l2T6QK5TGSH0CMg3PWJhRDR18=" providerId="None" clId="Web-{B8514A9D-7A44-4512-A18D-A4BC9AFC2E5B}" dt="2025-09-03T13:29:31.395" v="375"/>
        <pc:sldMkLst>
          <pc:docMk/>
          <pc:sldMk cId="3034636898" sldId="277"/>
        </pc:sldMkLst>
      </pc:sldChg>
      <pc:sldChg chg="modSp modNotes">
        <pc:chgData name="Stephen Casey Jr." userId="h27fLaNb5YNyQG+NB0l2T6QK5TGSH0CMg3PWJhRDR18=" providerId="None" clId="Web-{B8514A9D-7A44-4512-A18D-A4BC9AFC2E5B}" dt="2025-09-03T13:29:04.942" v="373"/>
        <pc:sldMkLst>
          <pc:docMk/>
          <pc:sldMk cId="2937313955" sldId="286"/>
        </pc:sldMkLst>
        <pc:spChg chg="mod">
          <ac:chgData name="Stephen Casey Jr." userId="h27fLaNb5YNyQG+NB0l2T6QK5TGSH0CMg3PWJhRDR18=" providerId="None" clId="Web-{B8514A9D-7A44-4512-A18D-A4BC9AFC2E5B}" dt="2025-09-03T13:28:47.754" v="370" actId="20577"/>
          <ac:spMkLst>
            <pc:docMk/>
            <pc:sldMk cId="2937313955" sldId="286"/>
            <ac:spMk id="3" creationId="{76477835-BA04-43A9-3EC5-BF3F038BB451}"/>
          </ac:spMkLst>
        </pc:spChg>
      </pc:sldChg>
      <pc:sldChg chg="modSp">
        <pc:chgData name="Stephen Casey Jr." userId="h27fLaNb5YNyQG+NB0l2T6QK5TGSH0CMg3PWJhRDR18=" providerId="None" clId="Web-{B8514A9D-7A44-4512-A18D-A4BC9AFC2E5B}" dt="2025-09-03T14:09:53.463" v="797" actId="20577"/>
        <pc:sldMkLst>
          <pc:docMk/>
          <pc:sldMk cId="556395592" sldId="287"/>
        </pc:sldMkLst>
        <pc:spChg chg="mod">
          <ac:chgData name="Stephen Casey Jr." userId="h27fLaNb5YNyQG+NB0l2T6QK5TGSH0CMg3PWJhRDR18=" providerId="None" clId="Web-{B8514A9D-7A44-4512-A18D-A4BC9AFC2E5B}" dt="2025-09-03T14:09:53.463" v="797" actId="20577"/>
          <ac:spMkLst>
            <pc:docMk/>
            <pc:sldMk cId="556395592" sldId="287"/>
            <ac:spMk id="3" creationId="{CE6B517F-2833-215D-6F54-D63E8CB1A53C}"/>
          </ac:spMkLst>
        </pc:spChg>
      </pc:sldChg>
      <pc:sldChg chg="modNotes">
        <pc:chgData name="Stephen Casey Jr." userId="h27fLaNb5YNyQG+NB0l2T6QK5TGSH0CMg3PWJhRDR18=" providerId="None" clId="Web-{B8514A9D-7A44-4512-A18D-A4BC9AFC2E5B}" dt="2025-09-03T13:25:47.519" v="248"/>
        <pc:sldMkLst>
          <pc:docMk/>
          <pc:sldMk cId="3240420558" sldId="289"/>
        </pc:sldMkLst>
      </pc:sldChg>
      <pc:sldChg chg="addSp delSp modSp new modNotes">
        <pc:chgData name="Stephen Casey Jr." userId="h27fLaNb5YNyQG+NB0l2T6QK5TGSH0CMg3PWJhRDR18=" providerId="None" clId="Web-{B8514A9D-7A44-4512-A18D-A4BC9AFC2E5B}" dt="2025-09-03T16:30:59.397" v="799"/>
        <pc:sldMkLst>
          <pc:docMk/>
          <pc:sldMk cId="1912441264" sldId="293"/>
        </pc:sldMkLst>
        <pc:spChg chg="mod">
          <ac:chgData name="Stephen Casey Jr." userId="h27fLaNb5YNyQG+NB0l2T6QK5TGSH0CMg3PWJhRDR18=" providerId="None" clId="Web-{B8514A9D-7A44-4512-A18D-A4BC9AFC2E5B}" dt="2025-09-03T13:10:08.832" v="121" actId="20577"/>
          <ac:spMkLst>
            <pc:docMk/>
            <pc:sldMk cId="1912441264" sldId="293"/>
            <ac:spMk id="2" creationId="{DF9A7966-F0B5-63BB-1261-6F170A87A33E}"/>
          </ac:spMkLst>
        </pc:spChg>
        <pc:spChg chg="add mod">
          <ac:chgData name="Stephen Casey Jr." userId="h27fLaNb5YNyQG+NB0l2T6QK5TGSH0CMg3PWJhRDR18=" providerId="None" clId="Web-{B8514A9D-7A44-4512-A18D-A4BC9AFC2E5B}" dt="2025-09-03T16:30:52.225" v="798"/>
          <ac:spMkLst>
            <pc:docMk/>
            <pc:sldMk cId="1912441264" sldId="293"/>
            <ac:spMk id="4" creationId="{4979689A-6C17-8A75-0D2A-CBCA41419284}"/>
          </ac:spMkLst>
        </pc:spChg>
        <pc:spChg chg="add mod">
          <ac:chgData name="Stephen Casey Jr." userId="h27fLaNb5YNyQG+NB0l2T6QK5TGSH0CMg3PWJhRDR18=" providerId="None" clId="Web-{B8514A9D-7A44-4512-A18D-A4BC9AFC2E5B}" dt="2025-09-03T16:30:59.397" v="799"/>
          <ac:spMkLst>
            <pc:docMk/>
            <pc:sldMk cId="1912441264" sldId="293"/>
            <ac:spMk id="5" creationId="{159A6CE8-7C01-5C87-2F01-3AD20CA350D0}"/>
          </ac:spMkLst>
        </pc:spChg>
        <pc:spChg chg="add mod">
          <ac:chgData name="Stephen Casey Jr." userId="h27fLaNb5YNyQG+NB0l2T6QK5TGSH0CMg3PWJhRDR18=" providerId="None" clId="Web-{B8514A9D-7A44-4512-A18D-A4BC9AFC2E5B}" dt="2025-09-03T13:37:20.129" v="697" actId="20577"/>
          <ac:spMkLst>
            <pc:docMk/>
            <pc:sldMk cId="1912441264" sldId="293"/>
            <ac:spMk id="6" creationId="{18CCD0F1-7801-C2B5-F9D5-A4422E75D5C5}"/>
          </ac:spMkLst>
        </pc:spChg>
        <pc:spChg chg="add mod">
          <ac:chgData name="Stephen Casey Jr." userId="h27fLaNb5YNyQG+NB0l2T6QK5TGSH0CMg3PWJhRDR18=" providerId="None" clId="Web-{B8514A9D-7A44-4512-A18D-A4BC9AFC2E5B}" dt="2025-09-03T13:36:34.535" v="649" actId="20577"/>
          <ac:spMkLst>
            <pc:docMk/>
            <pc:sldMk cId="1912441264" sldId="293"/>
            <ac:spMk id="7" creationId="{CBD41F7C-77C6-97FA-B5A8-17DE49C35C7A}"/>
          </ac:spMkLst>
        </pc:spChg>
      </pc:sldChg>
    </pc:docChg>
  </pc:docChgLst>
  <pc:docChgLst>
    <pc:chgData name="Stephen Casey Jr." userId="h27fLaNb5YNyQG+NB0l2T6QK5TGSH0CMg3PWJhRDR18=" providerId="None" clId="Web-{3E9B8CA4-DFE8-4B4A-8BE2-EA538FA7770F}"/>
    <pc:docChg chg="modSld">
      <pc:chgData name="Stephen Casey Jr." userId="h27fLaNb5YNyQG+NB0l2T6QK5TGSH0CMg3PWJhRDR18=" providerId="None" clId="Web-{3E9B8CA4-DFE8-4B4A-8BE2-EA538FA7770F}" dt="2025-09-23T20:48:30.029" v="181"/>
      <pc:docMkLst>
        <pc:docMk/>
      </pc:docMkLst>
      <pc:sldChg chg="modNotes">
        <pc:chgData name="Stephen Casey Jr." userId="h27fLaNb5YNyQG+NB0l2T6QK5TGSH0CMg3PWJhRDR18=" providerId="None" clId="Web-{3E9B8CA4-DFE8-4B4A-8BE2-EA538FA7770F}" dt="2025-09-23T20:48:30.029" v="181"/>
        <pc:sldMkLst>
          <pc:docMk/>
          <pc:sldMk cId="2625371225" sldId="256"/>
        </pc:sldMkLst>
      </pc:sldChg>
    </pc:docChg>
  </pc:docChgLst>
  <pc:docChgLst>
    <pc:chgData name="Stephen Casey Jr." userId="h27fLaNb5YNyQG+NB0l2T6QK5TGSH0CMg3PWJhRDR18=" providerId="None" clId="Web-{E3919252-9AB4-4115-8219-C31079112342}"/>
    <pc:docChg chg="modSld">
      <pc:chgData name="Stephen Casey Jr." userId="h27fLaNb5YNyQG+NB0l2T6QK5TGSH0CMg3PWJhRDR18=" providerId="None" clId="Web-{E3919252-9AB4-4115-8219-C31079112342}" dt="2025-09-23T15:40:58.153" v="523"/>
      <pc:docMkLst>
        <pc:docMk/>
      </pc:docMkLst>
      <pc:sldChg chg="modSp modNotes">
        <pc:chgData name="Stephen Casey Jr." userId="h27fLaNb5YNyQG+NB0l2T6QK5TGSH0CMg3PWJhRDR18=" providerId="None" clId="Web-{E3919252-9AB4-4115-8219-C31079112342}" dt="2025-09-23T15:10:13.795" v="37"/>
        <pc:sldMkLst>
          <pc:docMk/>
          <pc:sldMk cId="1793087560" sldId="258"/>
        </pc:sldMkLst>
        <pc:spChg chg="mod">
          <ac:chgData name="Stephen Casey Jr." userId="h27fLaNb5YNyQG+NB0l2T6QK5TGSH0CMg3PWJhRDR18=" providerId="None" clId="Web-{E3919252-9AB4-4115-8219-C31079112342}" dt="2025-09-23T15:10:13.592" v="34" actId="20577"/>
          <ac:spMkLst>
            <pc:docMk/>
            <pc:sldMk cId="1793087560" sldId="258"/>
            <ac:spMk id="3" creationId="{E44DAF45-EFC4-0866-43AD-3C15A7D1E8B2}"/>
          </ac:spMkLst>
        </pc:spChg>
      </pc:sldChg>
      <pc:sldChg chg="modSp">
        <pc:chgData name="Stephen Casey Jr." userId="h27fLaNb5YNyQG+NB0l2T6QK5TGSH0CMg3PWJhRDR18=" providerId="None" clId="Web-{E3919252-9AB4-4115-8219-C31079112342}" dt="2025-09-23T15:24:15.847" v="168" actId="20577"/>
        <pc:sldMkLst>
          <pc:docMk/>
          <pc:sldMk cId="4206513615" sldId="260"/>
        </pc:sldMkLst>
        <pc:spChg chg="mod">
          <ac:chgData name="Stephen Casey Jr." userId="h27fLaNb5YNyQG+NB0l2T6QK5TGSH0CMg3PWJhRDR18=" providerId="None" clId="Web-{E3919252-9AB4-4115-8219-C31079112342}" dt="2025-09-23T15:24:15.847" v="168" actId="20577"/>
          <ac:spMkLst>
            <pc:docMk/>
            <pc:sldMk cId="4206513615" sldId="260"/>
            <ac:spMk id="3" creationId="{B09EFB6C-EFF0-7B3E-4330-7C181DF7591B}"/>
          </ac:spMkLst>
        </pc:spChg>
      </pc:sldChg>
      <pc:sldChg chg="modNotes">
        <pc:chgData name="Stephen Casey Jr." userId="h27fLaNb5YNyQG+NB0l2T6QK5TGSH0CMg3PWJhRDR18=" providerId="None" clId="Web-{E3919252-9AB4-4115-8219-C31079112342}" dt="2025-09-23T15:30:24.996" v="287"/>
        <pc:sldMkLst>
          <pc:docMk/>
          <pc:sldMk cId="317258383" sldId="261"/>
        </pc:sldMkLst>
      </pc:sldChg>
      <pc:sldChg chg="modSp modNotes">
        <pc:chgData name="Stephen Casey Jr." userId="h27fLaNb5YNyQG+NB0l2T6QK5TGSH0CMg3PWJhRDR18=" providerId="None" clId="Web-{E3919252-9AB4-4115-8219-C31079112342}" dt="2025-09-23T15:34:53.220" v="428" actId="20577"/>
        <pc:sldMkLst>
          <pc:docMk/>
          <pc:sldMk cId="4289751186" sldId="264"/>
        </pc:sldMkLst>
        <pc:spChg chg="mod">
          <ac:chgData name="Stephen Casey Jr." userId="h27fLaNb5YNyQG+NB0l2T6QK5TGSH0CMg3PWJhRDR18=" providerId="None" clId="Web-{E3919252-9AB4-4115-8219-C31079112342}" dt="2025-09-23T15:34:53.220" v="428" actId="20577"/>
          <ac:spMkLst>
            <pc:docMk/>
            <pc:sldMk cId="4289751186" sldId="264"/>
            <ac:spMk id="3" creationId="{D00E4CB9-F71C-A3E9-EF08-7A4FB9FB22BB}"/>
          </ac:spMkLst>
        </pc:spChg>
      </pc:sldChg>
      <pc:sldChg chg="modSp modNotes">
        <pc:chgData name="Stephen Casey Jr." userId="h27fLaNb5YNyQG+NB0l2T6QK5TGSH0CMg3PWJhRDR18=" providerId="None" clId="Web-{E3919252-9AB4-4115-8219-C31079112342}" dt="2025-09-23T15:37:51.580" v="520"/>
        <pc:sldMkLst>
          <pc:docMk/>
          <pc:sldMk cId="4147214652" sldId="267"/>
        </pc:sldMkLst>
        <pc:spChg chg="mod">
          <ac:chgData name="Stephen Casey Jr." userId="h27fLaNb5YNyQG+NB0l2T6QK5TGSH0CMg3PWJhRDR18=" providerId="None" clId="Web-{E3919252-9AB4-4115-8219-C31079112342}" dt="2025-09-23T15:37:02.045" v="438" actId="20577"/>
          <ac:spMkLst>
            <pc:docMk/>
            <pc:sldMk cId="4147214652" sldId="267"/>
            <ac:spMk id="3" creationId="{4F18D286-69D0-AD55-1E1B-AE6759F8E954}"/>
          </ac:spMkLst>
        </pc:spChg>
      </pc:sldChg>
      <pc:sldChg chg="modSp">
        <pc:chgData name="Stephen Casey Jr." userId="h27fLaNb5YNyQG+NB0l2T6QK5TGSH0CMg3PWJhRDR18=" providerId="None" clId="Web-{E3919252-9AB4-4115-8219-C31079112342}" dt="2025-09-23T15:02:39.852" v="27" actId="20577"/>
        <pc:sldMkLst>
          <pc:docMk/>
          <pc:sldMk cId="1393694525" sldId="270"/>
        </pc:sldMkLst>
        <pc:spChg chg="mod">
          <ac:chgData name="Stephen Casey Jr." userId="h27fLaNb5YNyQG+NB0l2T6QK5TGSH0CMg3PWJhRDR18=" providerId="None" clId="Web-{E3919252-9AB4-4115-8219-C31079112342}" dt="2025-09-23T15:02:39.852" v="27" actId="20577"/>
          <ac:spMkLst>
            <pc:docMk/>
            <pc:sldMk cId="1393694525" sldId="270"/>
            <ac:spMk id="3" creationId="{EDD5DEC3-B280-7D06-9191-E91633B0AAC7}"/>
          </ac:spMkLst>
        </pc:spChg>
      </pc:sldChg>
      <pc:sldChg chg="modSp">
        <pc:chgData name="Stephen Casey Jr." userId="h27fLaNb5YNyQG+NB0l2T6QK5TGSH0CMg3PWJhRDR18=" providerId="None" clId="Web-{E3919252-9AB4-4115-8219-C31079112342}" dt="2025-09-23T15:32:04.419" v="311" actId="20577"/>
        <pc:sldMkLst>
          <pc:docMk/>
          <pc:sldMk cId="2523386532" sldId="273"/>
        </pc:sldMkLst>
        <pc:spChg chg="mod">
          <ac:chgData name="Stephen Casey Jr." userId="h27fLaNb5YNyQG+NB0l2T6QK5TGSH0CMg3PWJhRDR18=" providerId="None" clId="Web-{E3919252-9AB4-4115-8219-C31079112342}" dt="2025-09-23T15:32:04.419" v="311" actId="20577"/>
          <ac:spMkLst>
            <pc:docMk/>
            <pc:sldMk cId="2523386532" sldId="273"/>
            <ac:spMk id="3" creationId="{FBA70BE5-446A-8806-F423-B346E46B18F6}"/>
          </ac:spMkLst>
        </pc:spChg>
      </pc:sldChg>
      <pc:sldChg chg="modNotes">
        <pc:chgData name="Stephen Casey Jr." userId="h27fLaNb5YNyQG+NB0l2T6QK5TGSH0CMg3PWJhRDR18=" providerId="None" clId="Web-{E3919252-9AB4-4115-8219-C31079112342}" dt="2025-09-23T15:31:37.622" v="303"/>
        <pc:sldMkLst>
          <pc:docMk/>
          <pc:sldMk cId="3025623610" sldId="279"/>
        </pc:sldMkLst>
      </pc:sldChg>
      <pc:sldChg chg="modSp modNotes">
        <pc:chgData name="Stephen Casey Jr." userId="h27fLaNb5YNyQG+NB0l2T6QK5TGSH0CMg3PWJhRDR18=" providerId="None" clId="Web-{E3919252-9AB4-4115-8219-C31079112342}" dt="2025-09-23T15:16:13.175" v="125"/>
        <pc:sldMkLst>
          <pc:docMk/>
          <pc:sldMk cId="2937313955" sldId="286"/>
        </pc:sldMkLst>
        <pc:spChg chg="mod">
          <ac:chgData name="Stephen Casey Jr." userId="h27fLaNb5YNyQG+NB0l2T6QK5TGSH0CMg3PWJhRDR18=" providerId="None" clId="Web-{E3919252-9AB4-4115-8219-C31079112342}" dt="2025-09-23T15:15:14.471" v="118" actId="20577"/>
          <ac:spMkLst>
            <pc:docMk/>
            <pc:sldMk cId="2937313955" sldId="286"/>
            <ac:spMk id="3" creationId="{76477835-BA04-43A9-3EC5-BF3F038BB451}"/>
          </ac:spMkLst>
        </pc:spChg>
      </pc:sldChg>
      <pc:sldChg chg="modNotes">
        <pc:chgData name="Stephen Casey Jr." userId="h27fLaNb5YNyQG+NB0l2T6QK5TGSH0CMg3PWJhRDR18=" providerId="None" clId="Web-{E3919252-9AB4-4115-8219-C31079112342}" dt="2025-09-23T15:40:58.153" v="523"/>
        <pc:sldMkLst>
          <pc:docMk/>
          <pc:sldMk cId="992672815" sldId="288"/>
        </pc:sldMkLst>
      </pc:sldChg>
      <pc:sldChg chg="modNotes">
        <pc:chgData name="Stephen Casey Jr." userId="h27fLaNb5YNyQG+NB0l2T6QK5TGSH0CMg3PWJhRDR18=" providerId="None" clId="Web-{E3919252-9AB4-4115-8219-C31079112342}" dt="2025-09-23T15:12:58.829" v="76"/>
        <pc:sldMkLst>
          <pc:docMk/>
          <pc:sldMk cId="3820589904" sldId="290"/>
        </pc:sldMkLst>
      </pc:sldChg>
      <pc:sldChg chg="modSp">
        <pc:chgData name="Stephen Casey Jr." userId="h27fLaNb5YNyQG+NB0l2T6QK5TGSH0CMg3PWJhRDR18=" providerId="None" clId="Web-{E3919252-9AB4-4115-8219-C31079112342}" dt="2025-09-23T15:21:57.621" v="133" actId="1076"/>
        <pc:sldMkLst>
          <pc:docMk/>
          <pc:sldMk cId="1912441264" sldId="293"/>
        </pc:sldMkLst>
        <pc:spChg chg="mod">
          <ac:chgData name="Stephen Casey Jr." userId="h27fLaNb5YNyQG+NB0l2T6QK5TGSH0CMg3PWJhRDR18=" providerId="None" clId="Web-{E3919252-9AB4-4115-8219-C31079112342}" dt="2025-09-23T15:21:40.495" v="131" actId="20577"/>
          <ac:spMkLst>
            <pc:docMk/>
            <pc:sldMk cId="1912441264" sldId="293"/>
            <ac:spMk id="6" creationId="{18CCD0F1-7801-C2B5-F9D5-A4422E75D5C5}"/>
          </ac:spMkLst>
        </pc:spChg>
        <pc:spChg chg="mod">
          <ac:chgData name="Stephen Casey Jr." userId="h27fLaNb5YNyQG+NB0l2T6QK5TGSH0CMg3PWJhRDR18=" providerId="None" clId="Web-{E3919252-9AB4-4115-8219-C31079112342}" dt="2025-09-23T15:21:57.621" v="133" actId="1076"/>
          <ac:spMkLst>
            <pc:docMk/>
            <pc:sldMk cId="1912441264" sldId="293"/>
            <ac:spMk id="7" creationId="{CBD41F7C-77C6-97FA-B5A8-17DE49C35C7A}"/>
          </ac:spMkLst>
        </pc:spChg>
      </pc:sldChg>
    </pc:docChg>
  </pc:docChgLst>
  <pc:docChgLst>
    <pc:chgData name="Stephen Casey Jr." userId="h27fLaNb5YNyQG+NB0l2T6QK5TGSH0CMg3PWJhRDR18=" providerId="None" clId="Web-{824E7D0C-79A3-4739-98D1-A1C8AF5CE2E6}"/>
    <pc:docChg chg="addSld delSld modSld">
      <pc:chgData name="Stephen Casey Jr." userId="h27fLaNb5YNyQG+NB0l2T6QK5TGSH0CMg3PWJhRDR18=" providerId="None" clId="Web-{824E7D0C-79A3-4739-98D1-A1C8AF5CE2E6}" dt="2025-09-18T22:40:22.028" v="3813" actId="20577"/>
      <pc:docMkLst>
        <pc:docMk/>
      </pc:docMkLst>
      <pc:sldChg chg="modSp modNotes">
        <pc:chgData name="Stephen Casey Jr." userId="h27fLaNb5YNyQG+NB0l2T6QK5TGSH0CMg3PWJhRDR18=" providerId="None" clId="Web-{824E7D0C-79A3-4739-98D1-A1C8AF5CE2E6}" dt="2025-09-18T22:40:22.028" v="3813" actId="20577"/>
        <pc:sldMkLst>
          <pc:docMk/>
          <pc:sldMk cId="2313417627" sldId="257"/>
        </pc:sldMkLst>
        <pc:spChg chg="mod">
          <ac:chgData name="Stephen Casey Jr." userId="h27fLaNb5YNyQG+NB0l2T6QK5TGSH0CMg3PWJhRDR18=" providerId="None" clId="Web-{824E7D0C-79A3-4739-98D1-A1C8AF5CE2E6}" dt="2025-09-18T22:40:22.028" v="3813" actId="20577"/>
          <ac:spMkLst>
            <pc:docMk/>
            <pc:sldMk cId="2313417627" sldId="257"/>
            <ac:spMk id="3" creationId="{75B3237B-DA6D-7D62-B204-576301416617}"/>
          </ac:spMkLst>
        </pc:spChg>
      </pc:sldChg>
      <pc:sldChg chg="modNotes">
        <pc:chgData name="Stephen Casey Jr." userId="h27fLaNb5YNyQG+NB0l2T6QK5TGSH0CMg3PWJhRDR18=" providerId="None" clId="Web-{824E7D0C-79A3-4739-98D1-A1C8AF5CE2E6}" dt="2025-09-18T18:01:58.778" v="982"/>
        <pc:sldMkLst>
          <pc:docMk/>
          <pc:sldMk cId="1793087560" sldId="258"/>
        </pc:sldMkLst>
      </pc:sldChg>
      <pc:sldChg chg="modNotes">
        <pc:chgData name="Stephen Casey Jr." userId="h27fLaNb5YNyQG+NB0l2T6QK5TGSH0CMg3PWJhRDR18=" providerId="None" clId="Web-{824E7D0C-79A3-4739-98D1-A1C8AF5CE2E6}" dt="2025-09-18T17:57:20.468" v="619"/>
        <pc:sldMkLst>
          <pc:docMk/>
          <pc:sldMk cId="652099034" sldId="259"/>
        </pc:sldMkLst>
      </pc:sldChg>
      <pc:sldChg chg="modSp modNotes">
        <pc:chgData name="Stephen Casey Jr." userId="h27fLaNb5YNyQG+NB0l2T6QK5TGSH0CMg3PWJhRDR18=" providerId="None" clId="Web-{824E7D0C-79A3-4739-98D1-A1C8AF5CE2E6}" dt="2025-09-18T18:17:35.784" v="2071" actId="20577"/>
        <pc:sldMkLst>
          <pc:docMk/>
          <pc:sldMk cId="4206513615" sldId="260"/>
        </pc:sldMkLst>
        <pc:spChg chg="mod">
          <ac:chgData name="Stephen Casey Jr." userId="h27fLaNb5YNyQG+NB0l2T6QK5TGSH0CMg3PWJhRDR18=" providerId="None" clId="Web-{824E7D0C-79A3-4739-98D1-A1C8AF5CE2E6}" dt="2025-09-18T18:17:35.784" v="2071" actId="20577"/>
          <ac:spMkLst>
            <pc:docMk/>
            <pc:sldMk cId="4206513615" sldId="260"/>
            <ac:spMk id="3" creationId="{B09EFB6C-EFF0-7B3E-4330-7C181DF7591B}"/>
          </ac:spMkLst>
        </pc:spChg>
        <pc:picChg chg="mod">
          <ac:chgData name="Stephen Casey Jr." userId="h27fLaNb5YNyQG+NB0l2T6QK5TGSH0CMg3PWJhRDR18=" providerId="None" clId="Web-{824E7D0C-79A3-4739-98D1-A1C8AF5CE2E6}" dt="2025-09-18T18:13:55.054" v="1865" actId="1076"/>
          <ac:picMkLst>
            <pc:docMk/>
            <pc:sldMk cId="4206513615" sldId="260"/>
            <ac:picMk id="4" creationId="{A9FAB03A-B588-B07E-7F4D-F2C15ACBBB13}"/>
          </ac:picMkLst>
        </pc:picChg>
      </pc:sldChg>
      <pc:sldChg chg="modSp">
        <pc:chgData name="Stephen Casey Jr." userId="h27fLaNb5YNyQG+NB0l2T6QK5TGSH0CMg3PWJhRDR18=" providerId="None" clId="Web-{824E7D0C-79A3-4739-98D1-A1C8AF5CE2E6}" dt="2025-09-18T18:21:42.476" v="2475" actId="20577"/>
        <pc:sldMkLst>
          <pc:docMk/>
          <pc:sldMk cId="317258383" sldId="261"/>
        </pc:sldMkLst>
        <pc:spChg chg="mod">
          <ac:chgData name="Stephen Casey Jr." userId="h27fLaNb5YNyQG+NB0l2T6QK5TGSH0CMg3PWJhRDR18=" providerId="None" clId="Web-{824E7D0C-79A3-4739-98D1-A1C8AF5CE2E6}" dt="2025-09-18T18:21:42.476" v="2475" actId="20577"/>
          <ac:spMkLst>
            <pc:docMk/>
            <pc:sldMk cId="317258383" sldId="261"/>
            <ac:spMk id="3" creationId="{81738DA2-04EE-2642-70D4-17EAF1755B23}"/>
          </ac:spMkLst>
        </pc:spChg>
      </pc:sldChg>
      <pc:sldChg chg="modNotes">
        <pc:chgData name="Stephen Casey Jr." userId="h27fLaNb5YNyQG+NB0l2T6QK5TGSH0CMg3PWJhRDR18=" providerId="None" clId="Web-{824E7D0C-79A3-4739-98D1-A1C8AF5CE2E6}" dt="2025-09-18T17:51:06.641" v="241"/>
        <pc:sldMkLst>
          <pc:docMk/>
          <pc:sldMk cId="833939707" sldId="262"/>
        </pc:sldMkLst>
      </pc:sldChg>
      <pc:sldChg chg="modNotes">
        <pc:chgData name="Stephen Casey Jr." userId="h27fLaNb5YNyQG+NB0l2T6QK5TGSH0CMg3PWJhRDR18=" providerId="None" clId="Web-{824E7D0C-79A3-4739-98D1-A1C8AF5CE2E6}" dt="2025-09-18T18:28:28.464" v="3172"/>
        <pc:sldMkLst>
          <pc:docMk/>
          <pc:sldMk cId="4289751186" sldId="264"/>
        </pc:sldMkLst>
      </pc:sldChg>
      <pc:sldChg chg="modNotes">
        <pc:chgData name="Stephen Casey Jr." userId="h27fLaNb5YNyQG+NB0l2T6QK5TGSH0CMg3PWJhRDR18=" providerId="None" clId="Web-{824E7D0C-79A3-4739-98D1-A1C8AF5CE2E6}" dt="2025-09-18T18:21:00.881" v="2445"/>
        <pc:sldMkLst>
          <pc:docMk/>
          <pc:sldMk cId="3936297999" sldId="266"/>
        </pc:sldMkLst>
      </pc:sldChg>
      <pc:sldChg chg="modSp modNotes">
        <pc:chgData name="Stephen Casey Jr." userId="h27fLaNb5YNyQG+NB0l2T6QK5TGSH0CMg3PWJhRDR18=" providerId="None" clId="Web-{824E7D0C-79A3-4739-98D1-A1C8AF5CE2E6}" dt="2025-09-18T18:30:24.702" v="3201"/>
        <pc:sldMkLst>
          <pc:docMk/>
          <pc:sldMk cId="4147214652" sldId="267"/>
        </pc:sldMkLst>
        <pc:spChg chg="mod">
          <ac:chgData name="Stephen Casey Jr." userId="h27fLaNb5YNyQG+NB0l2T6QK5TGSH0CMg3PWJhRDR18=" providerId="None" clId="Web-{824E7D0C-79A3-4739-98D1-A1C8AF5CE2E6}" dt="2025-09-18T18:29:42.310" v="3197" actId="20577"/>
          <ac:spMkLst>
            <pc:docMk/>
            <pc:sldMk cId="4147214652" sldId="267"/>
            <ac:spMk id="3" creationId="{4F18D286-69D0-AD55-1E1B-AE6759F8E954}"/>
          </ac:spMkLst>
        </pc:spChg>
      </pc:sldChg>
      <pc:sldChg chg="modSp modNotes">
        <pc:chgData name="Stephen Casey Jr." userId="h27fLaNb5YNyQG+NB0l2T6QK5TGSH0CMg3PWJhRDR18=" providerId="None" clId="Web-{824E7D0C-79A3-4739-98D1-A1C8AF5CE2E6}" dt="2025-09-18T18:34:20.270" v="3456"/>
        <pc:sldMkLst>
          <pc:docMk/>
          <pc:sldMk cId="3535859170" sldId="268"/>
        </pc:sldMkLst>
        <pc:spChg chg="mod">
          <ac:chgData name="Stephen Casey Jr." userId="h27fLaNb5YNyQG+NB0l2T6QK5TGSH0CMg3PWJhRDR18=" providerId="None" clId="Web-{824E7D0C-79A3-4739-98D1-A1C8AF5CE2E6}" dt="2025-09-18T18:34:02.394" v="3453" actId="20577"/>
          <ac:spMkLst>
            <pc:docMk/>
            <pc:sldMk cId="3535859170" sldId="268"/>
            <ac:spMk id="3" creationId="{3DC63C88-7E59-F629-23CC-8D9D74A14D3D}"/>
          </ac:spMkLst>
        </pc:spChg>
      </pc:sldChg>
      <pc:sldChg chg="modSp modNotes">
        <pc:chgData name="Stephen Casey Jr." userId="h27fLaNb5YNyQG+NB0l2T6QK5TGSH0CMg3PWJhRDR18=" providerId="None" clId="Web-{824E7D0C-79A3-4739-98D1-A1C8AF5CE2E6}" dt="2025-09-18T18:35:18.239" v="3566" actId="20577"/>
        <pc:sldMkLst>
          <pc:docMk/>
          <pc:sldMk cId="4106373064" sldId="269"/>
        </pc:sldMkLst>
        <pc:spChg chg="mod">
          <ac:chgData name="Stephen Casey Jr." userId="h27fLaNb5YNyQG+NB0l2T6QK5TGSH0CMg3PWJhRDR18=" providerId="None" clId="Web-{824E7D0C-79A3-4739-98D1-A1C8AF5CE2E6}" dt="2025-09-18T18:35:18.239" v="3566" actId="20577"/>
          <ac:spMkLst>
            <pc:docMk/>
            <pc:sldMk cId="4106373064" sldId="269"/>
            <ac:spMk id="3" creationId="{63F1AB9D-FF09-889E-9E76-BC845C3CBBA0}"/>
          </ac:spMkLst>
        </pc:spChg>
      </pc:sldChg>
      <pc:sldChg chg="modSp modNotes">
        <pc:chgData name="Stephen Casey Jr." userId="h27fLaNb5YNyQG+NB0l2T6QK5TGSH0CMg3PWJhRDR18=" providerId="None" clId="Web-{824E7D0C-79A3-4739-98D1-A1C8AF5CE2E6}" dt="2025-09-18T22:40:06.136" v="3810" actId="20577"/>
        <pc:sldMkLst>
          <pc:docMk/>
          <pc:sldMk cId="1393694525" sldId="270"/>
        </pc:sldMkLst>
        <pc:spChg chg="mod">
          <ac:chgData name="Stephen Casey Jr." userId="h27fLaNb5YNyQG+NB0l2T6QK5TGSH0CMg3PWJhRDR18=" providerId="None" clId="Web-{824E7D0C-79A3-4739-98D1-A1C8AF5CE2E6}" dt="2025-09-18T22:40:06.136" v="3810" actId="20577"/>
          <ac:spMkLst>
            <pc:docMk/>
            <pc:sldMk cId="1393694525" sldId="270"/>
            <ac:spMk id="3" creationId="{EDD5DEC3-B280-7D06-9191-E91633B0AAC7}"/>
          </ac:spMkLst>
        </pc:spChg>
      </pc:sldChg>
      <pc:sldChg chg="modSp modNotes">
        <pc:chgData name="Stephen Casey Jr." userId="h27fLaNb5YNyQG+NB0l2T6QK5TGSH0CMg3PWJhRDR18=" providerId="None" clId="Web-{824E7D0C-79A3-4739-98D1-A1C8AF5CE2E6}" dt="2025-09-18T18:20:41.629" v="2409"/>
        <pc:sldMkLst>
          <pc:docMk/>
          <pc:sldMk cId="2788992897" sldId="272"/>
        </pc:sldMkLst>
        <pc:spChg chg="mod">
          <ac:chgData name="Stephen Casey Jr." userId="h27fLaNb5YNyQG+NB0l2T6QK5TGSH0CMg3PWJhRDR18=" providerId="None" clId="Web-{824E7D0C-79A3-4739-98D1-A1C8AF5CE2E6}" dt="2025-09-18T18:19:54.391" v="2347" actId="20577"/>
          <ac:spMkLst>
            <pc:docMk/>
            <pc:sldMk cId="2788992897" sldId="272"/>
            <ac:spMk id="3" creationId="{5E7974FD-4F84-B797-B862-C1CCA5C9F958}"/>
          </ac:spMkLst>
        </pc:spChg>
      </pc:sldChg>
      <pc:sldChg chg="modSp modNotes">
        <pc:chgData name="Stephen Casey Jr." userId="h27fLaNb5YNyQG+NB0l2T6QK5TGSH0CMg3PWJhRDR18=" providerId="None" clId="Web-{824E7D0C-79A3-4739-98D1-A1C8AF5CE2E6}" dt="2025-09-18T18:27:08.491" v="2980"/>
        <pc:sldMkLst>
          <pc:docMk/>
          <pc:sldMk cId="2523386532" sldId="273"/>
        </pc:sldMkLst>
        <pc:spChg chg="mod">
          <ac:chgData name="Stephen Casey Jr." userId="h27fLaNb5YNyQG+NB0l2T6QK5TGSH0CMg3PWJhRDR18=" providerId="None" clId="Web-{824E7D0C-79A3-4739-98D1-A1C8AF5CE2E6}" dt="2025-09-18T18:26:36.302" v="2868" actId="20577"/>
          <ac:spMkLst>
            <pc:docMk/>
            <pc:sldMk cId="2523386532" sldId="273"/>
            <ac:spMk id="3" creationId="{FBA70BE5-446A-8806-F423-B346E46B18F6}"/>
          </ac:spMkLst>
        </pc:spChg>
      </pc:sldChg>
      <pc:sldChg chg="modSp">
        <pc:chgData name="Stephen Casey Jr." userId="h27fLaNb5YNyQG+NB0l2T6QK5TGSH0CMg3PWJhRDR18=" providerId="None" clId="Web-{824E7D0C-79A3-4739-98D1-A1C8AF5CE2E6}" dt="2025-09-18T18:36:40.225" v="3602" actId="20577"/>
        <pc:sldMkLst>
          <pc:docMk/>
          <pc:sldMk cId="2444582901" sldId="276"/>
        </pc:sldMkLst>
        <pc:spChg chg="mod">
          <ac:chgData name="Stephen Casey Jr." userId="h27fLaNb5YNyQG+NB0l2T6QK5TGSH0CMg3PWJhRDR18=" providerId="None" clId="Web-{824E7D0C-79A3-4739-98D1-A1C8AF5CE2E6}" dt="2025-09-18T18:36:40.225" v="3602" actId="20577"/>
          <ac:spMkLst>
            <pc:docMk/>
            <pc:sldMk cId="2444582901" sldId="276"/>
            <ac:spMk id="3" creationId="{20E24EBB-2C42-A7B9-4318-41AACE52B70C}"/>
          </ac:spMkLst>
        </pc:spChg>
      </pc:sldChg>
      <pc:sldChg chg="modNotes">
        <pc:chgData name="Stephen Casey Jr." userId="h27fLaNb5YNyQG+NB0l2T6QK5TGSH0CMg3PWJhRDR18=" providerId="None" clId="Web-{824E7D0C-79A3-4739-98D1-A1C8AF5CE2E6}" dt="2025-09-18T18:08:16.513" v="1434"/>
        <pc:sldMkLst>
          <pc:docMk/>
          <pc:sldMk cId="3034636898" sldId="277"/>
        </pc:sldMkLst>
      </pc:sldChg>
      <pc:sldChg chg="modSp modNotes">
        <pc:chgData name="Stephen Casey Jr." userId="h27fLaNb5YNyQG+NB0l2T6QK5TGSH0CMg3PWJhRDR18=" providerId="None" clId="Web-{824E7D0C-79A3-4739-98D1-A1C8AF5CE2E6}" dt="2025-09-18T18:25:43.596" v="2810" actId="20577"/>
        <pc:sldMkLst>
          <pc:docMk/>
          <pc:sldMk cId="3025623610" sldId="279"/>
        </pc:sldMkLst>
        <pc:spChg chg="mod">
          <ac:chgData name="Stephen Casey Jr." userId="h27fLaNb5YNyQG+NB0l2T6QK5TGSH0CMg3PWJhRDR18=" providerId="None" clId="Web-{824E7D0C-79A3-4739-98D1-A1C8AF5CE2E6}" dt="2025-09-18T18:25:43.596" v="2810" actId="20577"/>
          <ac:spMkLst>
            <pc:docMk/>
            <pc:sldMk cId="3025623610" sldId="279"/>
            <ac:spMk id="3" creationId="{22960D45-C892-A767-1231-D1870F812BB6}"/>
          </ac:spMkLst>
        </pc:spChg>
      </pc:sldChg>
      <pc:sldChg chg="modNotes">
        <pc:chgData name="Stephen Casey Jr." userId="h27fLaNb5YNyQG+NB0l2T6QK5TGSH0CMg3PWJhRDR18=" providerId="None" clId="Web-{824E7D0C-79A3-4739-98D1-A1C8AF5CE2E6}" dt="2025-09-18T18:29:25.262" v="3187"/>
        <pc:sldMkLst>
          <pc:docMk/>
          <pc:sldMk cId="861852562" sldId="280"/>
        </pc:sldMkLst>
      </pc:sldChg>
      <pc:sldChg chg="modNotes">
        <pc:chgData name="Stephen Casey Jr." userId="h27fLaNb5YNyQG+NB0l2T6QK5TGSH0CMg3PWJhRDR18=" providerId="None" clId="Web-{824E7D0C-79A3-4739-98D1-A1C8AF5CE2E6}" dt="2025-09-18T18:32:43.315" v="3432"/>
        <pc:sldMkLst>
          <pc:docMk/>
          <pc:sldMk cId="3275859342" sldId="282"/>
        </pc:sldMkLst>
      </pc:sldChg>
      <pc:sldChg chg="modNotes">
        <pc:chgData name="Stephen Casey Jr." userId="h27fLaNb5YNyQG+NB0l2T6QK5TGSH0CMg3PWJhRDR18=" providerId="None" clId="Web-{824E7D0C-79A3-4739-98D1-A1C8AF5CE2E6}" dt="2025-09-18T18:36:57.397" v="3608"/>
        <pc:sldMkLst>
          <pc:docMk/>
          <pc:sldMk cId="963815146" sldId="283"/>
        </pc:sldMkLst>
      </pc:sldChg>
      <pc:sldChg chg="modSp modNotes">
        <pc:chgData name="Stephen Casey Jr." userId="h27fLaNb5YNyQG+NB0l2T6QK5TGSH0CMg3PWJhRDR18=" providerId="None" clId="Web-{824E7D0C-79A3-4739-98D1-A1C8AF5CE2E6}" dt="2025-09-18T18:00:38.037" v="915"/>
        <pc:sldMkLst>
          <pc:docMk/>
          <pc:sldMk cId="2937313955" sldId="286"/>
        </pc:sldMkLst>
        <pc:spChg chg="mod">
          <ac:chgData name="Stephen Casey Jr." userId="h27fLaNb5YNyQG+NB0l2T6QK5TGSH0CMg3PWJhRDR18=" providerId="None" clId="Web-{824E7D0C-79A3-4739-98D1-A1C8AF5CE2E6}" dt="2025-09-18T17:57:55.718" v="630" actId="20577"/>
          <ac:spMkLst>
            <pc:docMk/>
            <pc:sldMk cId="2937313955" sldId="286"/>
            <ac:spMk id="3" creationId="{76477835-BA04-43A9-3EC5-BF3F038BB451}"/>
          </ac:spMkLst>
        </pc:spChg>
      </pc:sldChg>
      <pc:sldChg chg="modSp modNotes">
        <pc:chgData name="Stephen Casey Jr." userId="h27fLaNb5YNyQG+NB0l2T6QK5TGSH0CMg3PWJhRDR18=" providerId="None" clId="Web-{824E7D0C-79A3-4739-98D1-A1C8AF5CE2E6}" dt="2025-09-18T18:50:04.785" v="3797"/>
        <pc:sldMkLst>
          <pc:docMk/>
          <pc:sldMk cId="556395592" sldId="287"/>
        </pc:sldMkLst>
        <pc:spChg chg="mod">
          <ac:chgData name="Stephen Casey Jr." userId="h27fLaNb5YNyQG+NB0l2T6QK5TGSH0CMg3PWJhRDR18=" providerId="None" clId="Web-{824E7D0C-79A3-4739-98D1-A1C8AF5CE2E6}" dt="2025-09-18T18:49:29.391" v="3741" actId="20577"/>
          <ac:spMkLst>
            <pc:docMk/>
            <pc:sldMk cId="556395592" sldId="287"/>
            <ac:spMk id="3" creationId="{CE6B517F-2833-215D-6F54-D63E8CB1A53C}"/>
          </ac:spMkLst>
        </pc:spChg>
      </pc:sldChg>
      <pc:sldChg chg="modNotes">
        <pc:chgData name="Stephen Casey Jr." userId="h27fLaNb5YNyQG+NB0l2T6QK5TGSH0CMg3PWJhRDR18=" providerId="None" clId="Web-{824E7D0C-79A3-4739-98D1-A1C8AF5CE2E6}" dt="2025-09-18T18:32:14.627" v="3361"/>
        <pc:sldMkLst>
          <pc:docMk/>
          <pc:sldMk cId="992672815" sldId="288"/>
        </pc:sldMkLst>
      </pc:sldChg>
      <pc:sldChg chg="modNotes">
        <pc:chgData name="Stephen Casey Jr." userId="h27fLaNb5YNyQG+NB0l2T6QK5TGSH0CMg3PWJhRDR18=" providerId="None" clId="Web-{824E7D0C-79A3-4739-98D1-A1C8AF5CE2E6}" dt="2025-09-18T17:47:52.152" v="147"/>
        <pc:sldMkLst>
          <pc:docMk/>
          <pc:sldMk cId="3240420558" sldId="289"/>
        </pc:sldMkLst>
      </pc:sldChg>
      <pc:sldChg chg="modNotes">
        <pc:chgData name="Stephen Casey Jr." userId="h27fLaNb5YNyQG+NB0l2T6QK5TGSH0CMg3PWJhRDR18=" providerId="None" clId="Web-{824E7D0C-79A3-4739-98D1-A1C8AF5CE2E6}" dt="2025-09-18T18:03:16.877" v="1112"/>
        <pc:sldMkLst>
          <pc:docMk/>
          <pc:sldMk cId="3820589904" sldId="290"/>
        </pc:sldMkLst>
      </pc:sldChg>
      <pc:sldChg chg="modSp modNotes">
        <pc:chgData name="Stephen Casey Jr." userId="h27fLaNb5YNyQG+NB0l2T6QK5TGSH0CMg3PWJhRDR18=" providerId="None" clId="Web-{824E7D0C-79A3-4739-98D1-A1C8AF5CE2E6}" dt="2025-09-18T18:06:15.056" v="1354"/>
        <pc:sldMkLst>
          <pc:docMk/>
          <pc:sldMk cId="3370768581" sldId="291"/>
        </pc:sldMkLst>
        <pc:spChg chg="mod">
          <ac:chgData name="Stephen Casey Jr." userId="h27fLaNb5YNyQG+NB0l2T6QK5TGSH0CMg3PWJhRDR18=" providerId="None" clId="Web-{824E7D0C-79A3-4739-98D1-A1C8AF5CE2E6}" dt="2025-09-18T18:04:24.630" v="1149" actId="20577"/>
          <ac:spMkLst>
            <pc:docMk/>
            <pc:sldMk cId="3370768581" sldId="291"/>
            <ac:spMk id="3" creationId="{7C69ED49-BBD5-E143-E75A-5EE128D05D11}"/>
          </ac:spMkLst>
        </pc:spChg>
      </pc:sldChg>
      <pc:sldChg chg="modSp modNotes">
        <pc:chgData name="Stephen Casey Jr." userId="h27fLaNb5YNyQG+NB0l2T6QK5TGSH0CMg3PWJhRDR18=" providerId="None" clId="Web-{824E7D0C-79A3-4739-98D1-A1C8AF5CE2E6}" dt="2025-09-18T18:12:48.285" v="1855"/>
        <pc:sldMkLst>
          <pc:docMk/>
          <pc:sldMk cId="1912441264" sldId="293"/>
        </pc:sldMkLst>
        <pc:spChg chg="mod">
          <ac:chgData name="Stephen Casey Jr." userId="h27fLaNb5YNyQG+NB0l2T6QK5TGSH0CMg3PWJhRDR18=" providerId="None" clId="Web-{824E7D0C-79A3-4739-98D1-A1C8AF5CE2E6}" dt="2025-09-18T18:11:50.797" v="1767" actId="1076"/>
          <ac:spMkLst>
            <pc:docMk/>
            <pc:sldMk cId="1912441264" sldId="293"/>
            <ac:spMk id="6" creationId="{18CCD0F1-7801-C2B5-F9D5-A4422E75D5C5}"/>
          </ac:spMkLst>
        </pc:spChg>
        <pc:spChg chg="mod">
          <ac:chgData name="Stephen Casey Jr." userId="h27fLaNb5YNyQG+NB0l2T6QK5TGSH0CMg3PWJhRDR18=" providerId="None" clId="Web-{824E7D0C-79A3-4739-98D1-A1C8AF5CE2E6}" dt="2025-09-18T18:12:04.298" v="1770" actId="20577"/>
          <ac:spMkLst>
            <pc:docMk/>
            <pc:sldMk cId="1912441264" sldId="293"/>
            <ac:spMk id="7" creationId="{CBD41F7C-77C6-97FA-B5A8-17DE49C35C7A}"/>
          </ac:spMkLst>
        </pc:spChg>
      </pc:sldChg>
      <pc:sldChg chg="modSp add replId">
        <pc:chgData name="Stephen Casey Jr." userId="h27fLaNb5YNyQG+NB0l2T6QK5TGSH0CMg3PWJhRDR18=" providerId="None" clId="Web-{824E7D0C-79A3-4739-98D1-A1C8AF5CE2E6}" dt="2025-09-18T18:40:00.821" v="3739" actId="20577"/>
        <pc:sldMkLst>
          <pc:docMk/>
          <pc:sldMk cId="2009836307" sldId="294"/>
        </pc:sldMkLst>
        <pc:spChg chg="mod">
          <ac:chgData name="Stephen Casey Jr." userId="h27fLaNb5YNyQG+NB0l2T6QK5TGSH0CMg3PWJhRDR18=" providerId="None" clId="Web-{824E7D0C-79A3-4739-98D1-A1C8AF5CE2E6}" dt="2025-09-18T18:37:45.633" v="3633" actId="20577"/>
          <ac:spMkLst>
            <pc:docMk/>
            <pc:sldMk cId="2009836307" sldId="294"/>
            <ac:spMk id="2" creationId="{9497BFF9-99DE-21D5-B901-1046CBF8E90D}"/>
          </ac:spMkLst>
        </pc:spChg>
        <pc:spChg chg="mod">
          <ac:chgData name="Stephen Casey Jr." userId="h27fLaNb5YNyQG+NB0l2T6QK5TGSH0CMg3PWJhRDR18=" providerId="None" clId="Web-{824E7D0C-79A3-4739-98D1-A1C8AF5CE2E6}" dt="2025-09-18T18:40:00.821" v="3739" actId="20577"/>
          <ac:spMkLst>
            <pc:docMk/>
            <pc:sldMk cId="2009836307" sldId="294"/>
            <ac:spMk id="3" creationId="{41603F7C-63FE-0672-C40E-DE15369A08F9}"/>
          </ac:spMkLst>
        </pc:spChg>
      </pc:sldChg>
    </pc:docChg>
  </pc:docChgLst>
  <pc:docChgLst>
    <pc:chgData name="Stephen Casey Jr." userId="h27fLaNb5YNyQG+NB0l2T6QK5TGSH0CMg3PWJhRDR18=" providerId="None" clId="Web-{629CAD81-1424-49A4-ACBB-6D550735BF3B}"/>
    <pc:docChg chg="modSld">
      <pc:chgData name="Stephen Casey Jr." userId="h27fLaNb5YNyQG+NB0l2T6QK5TGSH0CMg3PWJhRDR18=" providerId="None" clId="Web-{629CAD81-1424-49A4-ACBB-6D550735BF3B}" dt="2025-09-04T22:30:55.824" v="627" actId="20577"/>
      <pc:docMkLst>
        <pc:docMk/>
      </pc:docMkLst>
      <pc:sldChg chg="modSp modNotes">
        <pc:chgData name="Stephen Casey Jr." userId="h27fLaNb5YNyQG+NB0l2T6QK5TGSH0CMg3PWJhRDR18=" providerId="None" clId="Web-{629CAD81-1424-49A4-ACBB-6D550735BF3B}" dt="2025-09-04T21:39:33.478" v="290"/>
        <pc:sldMkLst>
          <pc:docMk/>
          <pc:sldMk cId="4206513615" sldId="260"/>
        </pc:sldMkLst>
        <pc:spChg chg="mod">
          <ac:chgData name="Stephen Casey Jr." userId="h27fLaNb5YNyQG+NB0l2T6QK5TGSH0CMg3PWJhRDR18=" providerId="None" clId="Web-{629CAD81-1424-49A4-ACBB-6D550735BF3B}" dt="2025-09-04T21:39:19.352" v="280" actId="20577"/>
          <ac:spMkLst>
            <pc:docMk/>
            <pc:sldMk cId="4206513615" sldId="260"/>
            <ac:spMk id="3" creationId="{B09EFB6C-EFF0-7B3E-4330-7C181DF7591B}"/>
          </ac:spMkLst>
        </pc:spChg>
      </pc:sldChg>
      <pc:sldChg chg="modNotes">
        <pc:chgData name="Stephen Casey Jr." userId="h27fLaNb5YNyQG+NB0l2T6QK5TGSH0CMg3PWJhRDR18=" providerId="None" clId="Web-{629CAD81-1424-49A4-ACBB-6D550735BF3B}" dt="2025-09-04T21:45:29.895" v="436"/>
        <pc:sldMkLst>
          <pc:docMk/>
          <pc:sldMk cId="3535859170" sldId="268"/>
        </pc:sldMkLst>
      </pc:sldChg>
      <pc:sldChg chg="modSp">
        <pc:chgData name="Stephen Casey Jr." userId="h27fLaNb5YNyQG+NB0l2T6QK5TGSH0CMg3PWJhRDR18=" providerId="None" clId="Web-{629CAD81-1424-49A4-ACBB-6D550735BF3B}" dt="2025-09-04T21:42:03.435" v="316" actId="20577"/>
        <pc:sldMkLst>
          <pc:docMk/>
          <pc:sldMk cId="3025623610" sldId="279"/>
        </pc:sldMkLst>
        <pc:spChg chg="mod">
          <ac:chgData name="Stephen Casey Jr." userId="h27fLaNb5YNyQG+NB0l2T6QK5TGSH0CMg3PWJhRDR18=" providerId="None" clId="Web-{629CAD81-1424-49A4-ACBB-6D550735BF3B}" dt="2025-09-04T21:42:03.435" v="316" actId="20577"/>
          <ac:spMkLst>
            <pc:docMk/>
            <pc:sldMk cId="3025623610" sldId="279"/>
            <ac:spMk id="3" creationId="{22960D45-C892-A767-1231-D1870F812BB6}"/>
          </ac:spMkLst>
        </pc:spChg>
      </pc:sldChg>
      <pc:sldChg chg="modSp modNotes">
        <pc:chgData name="Stephen Casey Jr." userId="h27fLaNb5YNyQG+NB0l2T6QK5TGSH0CMg3PWJhRDR18=" providerId="None" clId="Web-{629CAD81-1424-49A4-ACBB-6D550735BF3B}" dt="2025-09-04T21:48:41.823" v="622"/>
        <pc:sldMkLst>
          <pc:docMk/>
          <pc:sldMk cId="556395592" sldId="287"/>
        </pc:sldMkLst>
        <pc:spChg chg="mod">
          <ac:chgData name="Stephen Casey Jr." userId="h27fLaNb5YNyQG+NB0l2T6QK5TGSH0CMg3PWJhRDR18=" providerId="None" clId="Web-{629CAD81-1424-49A4-ACBB-6D550735BF3B}" dt="2025-09-04T21:46:25.209" v="448" actId="20577"/>
          <ac:spMkLst>
            <pc:docMk/>
            <pc:sldMk cId="556395592" sldId="287"/>
            <ac:spMk id="3" creationId="{CE6B517F-2833-215D-6F54-D63E8CB1A53C}"/>
          </ac:spMkLst>
        </pc:spChg>
      </pc:sldChg>
      <pc:sldChg chg="modSp">
        <pc:chgData name="Stephen Casey Jr." userId="h27fLaNb5YNyQG+NB0l2T6QK5TGSH0CMg3PWJhRDR18=" providerId="None" clId="Web-{629CAD81-1424-49A4-ACBB-6D550735BF3B}" dt="2025-09-04T21:54:28.756" v="625" actId="20577"/>
        <pc:sldMkLst>
          <pc:docMk/>
          <pc:sldMk cId="3240420558" sldId="289"/>
        </pc:sldMkLst>
        <pc:spChg chg="mod">
          <ac:chgData name="Stephen Casey Jr." userId="h27fLaNb5YNyQG+NB0l2T6QK5TGSH0CMg3PWJhRDR18=" providerId="None" clId="Web-{629CAD81-1424-49A4-ACBB-6D550735BF3B}" dt="2025-09-04T21:54:28.756" v="625" actId="20577"/>
          <ac:spMkLst>
            <pc:docMk/>
            <pc:sldMk cId="3240420558" sldId="289"/>
            <ac:spMk id="3" creationId="{E7AB8B2D-1D52-1474-0EAE-E1D9DC2081F8}"/>
          </ac:spMkLst>
        </pc:spChg>
      </pc:sldChg>
      <pc:sldChg chg="modSp">
        <pc:chgData name="Stephen Casey Jr." userId="h27fLaNb5YNyQG+NB0l2T6QK5TGSH0CMg3PWJhRDR18=" providerId="None" clId="Web-{629CAD81-1424-49A4-ACBB-6D550735BF3B}" dt="2025-09-04T21:33:55.701" v="62" actId="20577"/>
        <pc:sldMkLst>
          <pc:docMk/>
          <pc:sldMk cId="3820589904" sldId="290"/>
        </pc:sldMkLst>
        <pc:spChg chg="mod">
          <ac:chgData name="Stephen Casey Jr." userId="h27fLaNb5YNyQG+NB0l2T6QK5TGSH0CMg3PWJhRDR18=" providerId="None" clId="Web-{629CAD81-1424-49A4-ACBB-6D550735BF3B}" dt="2025-09-04T21:33:55.701" v="62" actId="20577"/>
          <ac:spMkLst>
            <pc:docMk/>
            <pc:sldMk cId="3820589904" sldId="290"/>
            <ac:spMk id="5" creationId="{79AB9AC6-5BBB-2A99-43F0-891B7ECBEA4C}"/>
          </ac:spMkLst>
        </pc:spChg>
      </pc:sldChg>
      <pc:sldChg chg="modSp">
        <pc:chgData name="Stephen Casey Jr." userId="h27fLaNb5YNyQG+NB0l2T6QK5TGSH0CMg3PWJhRDR18=" providerId="None" clId="Web-{629CAD81-1424-49A4-ACBB-6D550735BF3B}" dt="2025-09-04T21:35:20.157" v="64" actId="20577"/>
        <pc:sldMkLst>
          <pc:docMk/>
          <pc:sldMk cId="3370768581" sldId="291"/>
        </pc:sldMkLst>
        <pc:spChg chg="mod">
          <ac:chgData name="Stephen Casey Jr." userId="h27fLaNb5YNyQG+NB0l2T6QK5TGSH0CMg3PWJhRDR18=" providerId="None" clId="Web-{629CAD81-1424-49A4-ACBB-6D550735BF3B}" dt="2025-09-04T21:35:20.157" v="64" actId="20577"/>
          <ac:spMkLst>
            <pc:docMk/>
            <pc:sldMk cId="3370768581" sldId="291"/>
            <ac:spMk id="3" creationId="{7C69ED49-BBD5-E143-E75A-5EE128D05D11}"/>
          </ac:spMkLst>
        </pc:spChg>
      </pc:sldChg>
      <pc:sldChg chg="modSp">
        <pc:chgData name="Stephen Casey Jr." userId="h27fLaNb5YNyQG+NB0l2T6QK5TGSH0CMg3PWJhRDR18=" providerId="None" clId="Web-{629CAD81-1424-49A4-ACBB-6D550735BF3B}" dt="2025-09-04T21:36:20.690" v="83" actId="20577"/>
        <pc:sldMkLst>
          <pc:docMk/>
          <pc:sldMk cId="1912441264" sldId="293"/>
        </pc:sldMkLst>
        <pc:spChg chg="mod">
          <ac:chgData name="Stephen Casey Jr." userId="h27fLaNb5YNyQG+NB0l2T6QK5TGSH0CMg3PWJhRDR18=" providerId="None" clId="Web-{629CAD81-1424-49A4-ACBB-6D550735BF3B}" dt="2025-09-04T21:36:20.690" v="83" actId="20577"/>
          <ac:spMkLst>
            <pc:docMk/>
            <pc:sldMk cId="1912441264" sldId="293"/>
            <ac:spMk id="7" creationId="{CBD41F7C-77C6-97FA-B5A8-17DE49C35C7A}"/>
          </ac:spMkLst>
        </pc:spChg>
      </pc:sldChg>
    </pc:docChg>
  </pc:docChgLst>
  <pc:docChgLst>
    <pc:chgData name="Stephen Casey Jr." userId="h27fLaNb5YNyQG+NB0l2T6QK5TGSH0CMg3PWJhRDR18=" providerId="None" clId="Web-{1F67F3E4-3453-4FB6-A822-73C2C9140D05}"/>
    <pc:docChg chg="modSld">
      <pc:chgData name="Stephen Casey Jr." userId="h27fLaNb5YNyQG+NB0l2T6QK5TGSH0CMg3PWJhRDR18=" providerId="None" clId="Web-{1F67F3E4-3453-4FB6-A822-73C2C9140D05}" dt="2025-09-24T13:40:07.566" v="687"/>
      <pc:docMkLst>
        <pc:docMk/>
      </pc:docMkLst>
      <pc:sldChg chg="modNotes">
        <pc:chgData name="Stephen Casey Jr." userId="h27fLaNb5YNyQG+NB0l2T6QK5TGSH0CMg3PWJhRDR18=" providerId="None" clId="Web-{1F67F3E4-3453-4FB6-A822-73C2C9140D05}" dt="2025-09-24T13:36:34.316" v="540"/>
        <pc:sldMkLst>
          <pc:docMk/>
          <pc:sldMk cId="2625371225" sldId="256"/>
        </pc:sldMkLst>
      </pc:sldChg>
      <pc:sldChg chg="modNotes">
        <pc:chgData name="Stephen Casey Jr." userId="h27fLaNb5YNyQG+NB0l2T6QK5TGSH0CMg3PWJhRDR18=" providerId="None" clId="Web-{1F67F3E4-3453-4FB6-A822-73C2C9140D05}" dt="2025-09-24T12:57:32.479" v="116"/>
        <pc:sldMkLst>
          <pc:docMk/>
          <pc:sldMk cId="1793087560" sldId="258"/>
        </pc:sldMkLst>
      </pc:sldChg>
      <pc:sldChg chg="modNotes">
        <pc:chgData name="Stephen Casey Jr." userId="h27fLaNb5YNyQG+NB0l2T6QK5TGSH0CMg3PWJhRDR18=" providerId="None" clId="Web-{1F67F3E4-3453-4FB6-A822-73C2C9140D05}" dt="2025-09-24T13:27:28.411" v="170"/>
        <pc:sldMkLst>
          <pc:docMk/>
          <pc:sldMk cId="4206513615" sldId="260"/>
        </pc:sldMkLst>
      </pc:sldChg>
      <pc:sldChg chg="modNotes">
        <pc:chgData name="Stephen Casey Jr." userId="h27fLaNb5YNyQG+NB0l2T6QK5TGSH0CMg3PWJhRDR18=" providerId="None" clId="Web-{1F67F3E4-3453-4FB6-A822-73C2C9140D05}" dt="2025-09-24T13:28:05.474" v="186"/>
        <pc:sldMkLst>
          <pc:docMk/>
          <pc:sldMk cId="317258383" sldId="261"/>
        </pc:sldMkLst>
      </pc:sldChg>
      <pc:sldChg chg="modNotes">
        <pc:chgData name="Stephen Casey Jr." userId="h27fLaNb5YNyQG+NB0l2T6QK5TGSH0CMg3PWJhRDR18=" providerId="None" clId="Web-{1F67F3E4-3453-4FB6-A822-73C2C9140D05}" dt="2025-09-24T13:27:52.224" v="184"/>
        <pc:sldMkLst>
          <pc:docMk/>
          <pc:sldMk cId="3936297999" sldId="266"/>
        </pc:sldMkLst>
      </pc:sldChg>
      <pc:sldChg chg="modNotes">
        <pc:chgData name="Stephen Casey Jr." userId="h27fLaNb5YNyQG+NB0l2T6QK5TGSH0CMg3PWJhRDR18=" providerId="None" clId="Web-{1F67F3E4-3453-4FB6-A822-73C2C9140D05}" dt="2025-09-24T13:28:25.067" v="190"/>
        <pc:sldMkLst>
          <pc:docMk/>
          <pc:sldMk cId="3025623610" sldId="279"/>
        </pc:sldMkLst>
      </pc:sldChg>
      <pc:sldChg chg="modSp modNotes">
        <pc:chgData name="Stephen Casey Jr." userId="h27fLaNb5YNyQG+NB0l2T6QK5TGSH0CMg3PWJhRDR18=" providerId="None" clId="Web-{1F67F3E4-3453-4FB6-A822-73C2C9140D05}" dt="2025-09-24T13:40:07.566" v="687"/>
        <pc:sldMkLst>
          <pc:docMk/>
          <pc:sldMk cId="992672815" sldId="288"/>
        </pc:sldMkLst>
        <pc:spChg chg="mod">
          <ac:chgData name="Stephen Casey Jr." userId="h27fLaNb5YNyQG+NB0l2T6QK5TGSH0CMg3PWJhRDR18=" providerId="None" clId="Web-{1F67F3E4-3453-4FB6-A822-73C2C9140D05}" dt="2025-09-24T13:34:31.332" v="194" actId="20577"/>
          <ac:spMkLst>
            <pc:docMk/>
            <pc:sldMk cId="992672815" sldId="288"/>
            <ac:spMk id="3" creationId="{0573872C-A627-3D8B-53A2-C686A190DB89}"/>
          </ac:spMkLst>
        </pc:spChg>
      </pc:sldChg>
    </pc:docChg>
  </pc:docChgLst>
  <pc:docChgLst>
    <pc:chgData name="Stephen Casey Jr." userId="h27fLaNb5YNyQG+NB0l2T6QK5TGSH0CMg3PWJhRDR18=" providerId="None" clId="Web-{6A99D268-62FA-4335-9DEB-01354EF64AD7}"/>
    <pc:docChg chg="modSld">
      <pc:chgData name="Stephen Casey Jr." userId="h27fLaNb5YNyQG+NB0l2T6QK5TGSH0CMg3PWJhRDR18=" providerId="None" clId="Web-{6A99D268-62FA-4335-9DEB-01354EF64AD7}" dt="2025-09-18T12:48:01.009" v="598"/>
      <pc:docMkLst>
        <pc:docMk/>
      </pc:docMkLst>
      <pc:sldChg chg="modNotes">
        <pc:chgData name="Stephen Casey Jr." userId="h27fLaNb5YNyQG+NB0l2T6QK5TGSH0CMg3PWJhRDR18=" providerId="None" clId="Web-{6A99D268-62FA-4335-9DEB-01354EF64AD7}" dt="2025-09-18T12:18:45.529" v="125"/>
        <pc:sldMkLst>
          <pc:docMk/>
          <pc:sldMk cId="2313417627" sldId="257"/>
        </pc:sldMkLst>
      </pc:sldChg>
      <pc:sldChg chg="modNotes">
        <pc:chgData name="Stephen Casey Jr." userId="h27fLaNb5YNyQG+NB0l2T6QK5TGSH0CMg3PWJhRDR18=" providerId="None" clId="Web-{6A99D268-62FA-4335-9DEB-01354EF64AD7}" dt="2025-09-18T12:19:43.483" v="254"/>
        <pc:sldMkLst>
          <pc:docMk/>
          <pc:sldMk cId="652099034" sldId="259"/>
        </pc:sldMkLst>
      </pc:sldChg>
      <pc:sldChg chg="modNotes">
        <pc:chgData name="Stephen Casey Jr." userId="h27fLaNb5YNyQG+NB0l2T6QK5TGSH0CMg3PWJhRDR18=" providerId="None" clId="Web-{6A99D268-62FA-4335-9DEB-01354EF64AD7}" dt="2025-09-18T12:46:09.396" v="557"/>
        <pc:sldMkLst>
          <pc:docMk/>
          <pc:sldMk cId="3732523042" sldId="265"/>
        </pc:sldMkLst>
      </pc:sldChg>
      <pc:sldChg chg="modNotes">
        <pc:chgData name="Stephen Casey Jr." userId="h27fLaNb5YNyQG+NB0l2T6QK5TGSH0CMg3PWJhRDR18=" providerId="None" clId="Web-{6A99D268-62FA-4335-9DEB-01354EF64AD7}" dt="2025-09-18T12:22:26.189" v="442"/>
        <pc:sldMkLst>
          <pc:docMk/>
          <pc:sldMk cId="3034636898" sldId="277"/>
        </pc:sldMkLst>
      </pc:sldChg>
      <pc:sldChg chg="modSp">
        <pc:chgData name="Stephen Casey Jr." userId="h27fLaNb5YNyQG+NB0l2T6QK5TGSH0CMg3PWJhRDR18=" providerId="None" clId="Web-{6A99D268-62FA-4335-9DEB-01354EF64AD7}" dt="2025-09-18T12:23:46.405" v="446" actId="20577"/>
        <pc:sldMkLst>
          <pc:docMk/>
          <pc:sldMk cId="3025623610" sldId="279"/>
        </pc:sldMkLst>
        <pc:spChg chg="mod">
          <ac:chgData name="Stephen Casey Jr." userId="h27fLaNb5YNyQG+NB0l2T6QK5TGSH0CMg3PWJhRDR18=" providerId="None" clId="Web-{6A99D268-62FA-4335-9DEB-01354EF64AD7}" dt="2025-09-18T12:23:46.405" v="446" actId="20577"/>
          <ac:spMkLst>
            <pc:docMk/>
            <pc:sldMk cId="3025623610" sldId="279"/>
            <ac:spMk id="3" creationId="{22960D45-C892-A767-1231-D1870F812BB6}"/>
          </ac:spMkLst>
        </pc:spChg>
      </pc:sldChg>
      <pc:sldChg chg="modNotes">
        <pc:chgData name="Stephen Casey Jr." userId="h27fLaNb5YNyQG+NB0l2T6QK5TGSH0CMg3PWJhRDR18=" providerId="None" clId="Web-{6A99D268-62FA-4335-9DEB-01354EF64AD7}" dt="2025-09-18T12:20:42.953" v="355"/>
        <pc:sldMkLst>
          <pc:docMk/>
          <pc:sldMk cId="2937313955" sldId="286"/>
        </pc:sldMkLst>
      </pc:sldChg>
      <pc:sldChg chg="modSp">
        <pc:chgData name="Stephen Casey Jr." userId="h27fLaNb5YNyQG+NB0l2T6QK5TGSH0CMg3PWJhRDR18=" providerId="None" clId="Web-{6A99D268-62FA-4335-9DEB-01354EF64AD7}" dt="2025-09-18T12:46:52.147" v="567" actId="20577"/>
        <pc:sldMkLst>
          <pc:docMk/>
          <pc:sldMk cId="3240420558" sldId="289"/>
        </pc:sldMkLst>
        <pc:spChg chg="mod">
          <ac:chgData name="Stephen Casey Jr." userId="h27fLaNb5YNyQG+NB0l2T6QK5TGSH0CMg3PWJhRDR18=" providerId="None" clId="Web-{6A99D268-62FA-4335-9DEB-01354EF64AD7}" dt="2025-09-18T12:46:52.147" v="567" actId="20577"/>
          <ac:spMkLst>
            <pc:docMk/>
            <pc:sldMk cId="3240420558" sldId="289"/>
            <ac:spMk id="3" creationId="{E7AB8B2D-1D52-1474-0EAE-E1D9DC2081F8}"/>
          </ac:spMkLst>
        </pc:spChg>
      </pc:sldChg>
      <pc:sldChg chg="modSp modNotes">
        <pc:chgData name="Stephen Casey Jr." userId="h27fLaNb5YNyQG+NB0l2T6QK5TGSH0CMg3PWJhRDR18=" providerId="None" clId="Web-{6A99D268-62FA-4335-9DEB-01354EF64AD7}" dt="2025-09-18T12:48:01.009" v="598"/>
        <pc:sldMkLst>
          <pc:docMk/>
          <pc:sldMk cId="3370768581" sldId="291"/>
        </pc:sldMkLst>
        <pc:spChg chg="mod">
          <ac:chgData name="Stephen Casey Jr." userId="h27fLaNb5YNyQG+NB0l2T6QK5TGSH0CMg3PWJhRDR18=" providerId="None" clId="Web-{6A99D268-62FA-4335-9DEB-01354EF64AD7}" dt="2025-09-18T12:47:43.821" v="569" actId="20577"/>
          <ac:spMkLst>
            <pc:docMk/>
            <pc:sldMk cId="3370768581" sldId="291"/>
            <ac:spMk id="3" creationId="{7C69ED49-BBD5-E143-E75A-5EE128D05D11}"/>
          </ac:spMkLst>
        </pc:spChg>
      </pc:sldChg>
    </pc:docChg>
  </pc:docChgLst>
  <pc:docChgLst>
    <pc:chgData name="Stephen Casey Jr." userId="h27fLaNb5YNyQG+NB0l2T6QK5TGSH0CMg3PWJhRDR18=" providerId="None" clId="Web-{9983F071-F67D-4CB3-8B6F-CC1EDA4732F9}"/>
    <pc:docChg chg="modSld">
      <pc:chgData name="Stephen Casey Jr." userId="h27fLaNb5YNyQG+NB0l2T6QK5TGSH0CMg3PWJhRDR18=" providerId="None" clId="Web-{9983F071-F67D-4CB3-8B6F-CC1EDA4732F9}" dt="2025-09-02T15:03:45.904" v="21"/>
      <pc:docMkLst>
        <pc:docMk/>
      </pc:docMkLst>
      <pc:sldChg chg="modNotes">
        <pc:chgData name="Stephen Casey Jr." userId="h27fLaNb5YNyQG+NB0l2T6QK5TGSH0CMg3PWJhRDR18=" providerId="None" clId="Web-{9983F071-F67D-4CB3-8B6F-CC1EDA4732F9}" dt="2025-09-02T15:03:45.904" v="21"/>
        <pc:sldMkLst>
          <pc:docMk/>
          <pc:sldMk cId="3936297999" sldId="266"/>
        </pc:sldMkLst>
      </pc:sldChg>
      <pc:sldChg chg="addSp delSp modSp">
        <pc:chgData name="Stephen Casey Jr." userId="h27fLaNb5YNyQG+NB0l2T6QK5TGSH0CMg3PWJhRDR18=" providerId="None" clId="Web-{9983F071-F67D-4CB3-8B6F-CC1EDA4732F9}" dt="2025-09-02T15:03:07.746" v="8" actId="1076"/>
        <pc:sldMkLst>
          <pc:docMk/>
          <pc:sldMk cId="2937313955" sldId="286"/>
        </pc:sldMkLst>
        <pc:spChg chg="mod">
          <ac:chgData name="Stephen Casey Jr." userId="h27fLaNb5YNyQG+NB0l2T6QK5TGSH0CMg3PWJhRDR18=" providerId="None" clId="Web-{9983F071-F67D-4CB3-8B6F-CC1EDA4732F9}" dt="2025-09-02T14:22:57.478" v="3" actId="20577"/>
          <ac:spMkLst>
            <pc:docMk/>
            <pc:sldMk cId="2937313955" sldId="286"/>
            <ac:spMk id="3" creationId="{76477835-BA04-43A9-3EC5-BF3F038BB451}"/>
          </ac:spMkLst>
        </pc:spChg>
        <pc:picChg chg="add mod">
          <ac:chgData name="Stephen Casey Jr." userId="h27fLaNb5YNyQG+NB0l2T6QK5TGSH0CMg3PWJhRDR18=" providerId="None" clId="Web-{9983F071-F67D-4CB3-8B6F-CC1EDA4732F9}" dt="2025-09-02T15:03:07.746" v="8" actId="1076"/>
          <ac:picMkLst>
            <pc:docMk/>
            <pc:sldMk cId="2937313955" sldId="286"/>
            <ac:picMk id="5" creationId="{3A66A176-EEB1-FA99-0B24-F5EED441E8BF}"/>
          </ac:picMkLst>
        </pc:picChg>
      </pc:sldChg>
    </pc:docChg>
  </pc:docChgLst>
  <pc:docChgLst>
    <pc:chgData name="Stephen Casey Jr." userId="h27fLaNb5YNyQG+NB0l2T6QK5TGSH0CMg3PWJhRDR18=" providerId="None" clId="Web-{F5D30B64-0504-4EA8-82CF-399A55EE2A3F}"/>
    <pc:docChg chg="modSld">
      <pc:chgData name="Stephen Casey Jr." userId="h27fLaNb5YNyQG+NB0l2T6QK5TGSH0CMg3PWJhRDR18=" providerId="None" clId="Web-{F5D30B64-0504-4EA8-82CF-399A55EE2A3F}" dt="2025-09-05T12:37:56.104" v="241"/>
      <pc:docMkLst>
        <pc:docMk/>
      </pc:docMkLst>
      <pc:sldChg chg="modSp modNotes">
        <pc:chgData name="Stephen Casey Jr." userId="h27fLaNb5YNyQG+NB0l2T6QK5TGSH0CMg3PWJhRDR18=" providerId="None" clId="Web-{F5D30B64-0504-4EA8-82CF-399A55EE2A3F}" dt="2025-09-05T12:32:21.479" v="70" actId="20577"/>
        <pc:sldMkLst>
          <pc:docMk/>
          <pc:sldMk cId="3732523042" sldId="265"/>
        </pc:sldMkLst>
        <pc:spChg chg="mod">
          <ac:chgData name="Stephen Casey Jr." userId="h27fLaNb5YNyQG+NB0l2T6QK5TGSH0CMg3PWJhRDR18=" providerId="None" clId="Web-{F5D30B64-0504-4EA8-82CF-399A55EE2A3F}" dt="2025-09-05T12:32:21.479" v="70" actId="20577"/>
          <ac:spMkLst>
            <pc:docMk/>
            <pc:sldMk cId="3732523042" sldId="265"/>
            <ac:spMk id="3" creationId="{FAE7C17E-B6B0-1EFD-180A-60225B55B818}"/>
          </ac:spMkLst>
        </pc:spChg>
      </pc:sldChg>
      <pc:sldChg chg="modSp">
        <pc:chgData name="Stephen Casey Jr." userId="h27fLaNb5YNyQG+NB0l2T6QK5TGSH0CMg3PWJhRDR18=" providerId="None" clId="Web-{F5D30B64-0504-4EA8-82CF-399A55EE2A3F}" dt="2025-09-05T12:33:21.370" v="81" actId="20577"/>
        <pc:sldMkLst>
          <pc:docMk/>
          <pc:sldMk cId="3535859170" sldId="268"/>
        </pc:sldMkLst>
        <pc:spChg chg="mod">
          <ac:chgData name="Stephen Casey Jr." userId="h27fLaNb5YNyQG+NB0l2T6QK5TGSH0CMg3PWJhRDR18=" providerId="None" clId="Web-{F5D30B64-0504-4EA8-82CF-399A55EE2A3F}" dt="2025-09-05T12:33:21.370" v="81" actId="20577"/>
          <ac:spMkLst>
            <pc:docMk/>
            <pc:sldMk cId="3535859170" sldId="268"/>
            <ac:spMk id="3" creationId="{3DC63C88-7E59-F629-23CC-8D9D74A14D3D}"/>
          </ac:spMkLst>
        </pc:spChg>
      </pc:sldChg>
      <pc:sldChg chg="modSp modNotes">
        <pc:chgData name="Stephen Casey Jr." userId="h27fLaNb5YNyQG+NB0l2T6QK5TGSH0CMg3PWJhRDR18=" providerId="None" clId="Web-{F5D30B64-0504-4EA8-82CF-399A55EE2A3F}" dt="2025-09-05T12:35:21.995" v="179" actId="20577"/>
        <pc:sldMkLst>
          <pc:docMk/>
          <pc:sldMk cId="4106373064" sldId="269"/>
        </pc:sldMkLst>
        <pc:spChg chg="mod">
          <ac:chgData name="Stephen Casey Jr." userId="h27fLaNb5YNyQG+NB0l2T6QK5TGSH0CMg3PWJhRDR18=" providerId="None" clId="Web-{F5D30B64-0504-4EA8-82CF-399A55EE2A3F}" dt="2025-09-05T12:35:21.995" v="179" actId="20577"/>
          <ac:spMkLst>
            <pc:docMk/>
            <pc:sldMk cId="4106373064" sldId="269"/>
            <ac:spMk id="3" creationId="{63F1AB9D-FF09-889E-9E76-BC845C3CBBA0}"/>
          </ac:spMkLst>
        </pc:spChg>
      </pc:sldChg>
      <pc:sldChg chg="modSp">
        <pc:chgData name="Stephen Casey Jr." userId="h27fLaNb5YNyQG+NB0l2T6QK5TGSH0CMg3PWJhRDR18=" providerId="None" clId="Web-{F5D30B64-0504-4EA8-82CF-399A55EE2A3F}" dt="2025-09-05T12:36:09.610" v="189" actId="20577"/>
        <pc:sldMkLst>
          <pc:docMk/>
          <pc:sldMk cId="2444582901" sldId="276"/>
        </pc:sldMkLst>
        <pc:spChg chg="mod">
          <ac:chgData name="Stephen Casey Jr." userId="h27fLaNb5YNyQG+NB0l2T6QK5TGSH0CMg3PWJhRDR18=" providerId="None" clId="Web-{F5D30B64-0504-4EA8-82CF-399A55EE2A3F}" dt="2025-09-05T12:36:09.610" v="189" actId="20577"/>
          <ac:spMkLst>
            <pc:docMk/>
            <pc:sldMk cId="2444582901" sldId="276"/>
            <ac:spMk id="3" creationId="{20E24EBB-2C42-A7B9-4318-41AACE52B70C}"/>
          </ac:spMkLst>
        </pc:spChg>
      </pc:sldChg>
      <pc:sldChg chg="modNotes">
        <pc:chgData name="Stephen Casey Jr." userId="h27fLaNb5YNyQG+NB0l2T6QK5TGSH0CMg3PWJhRDR18=" providerId="None" clId="Web-{F5D30B64-0504-4EA8-82CF-399A55EE2A3F}" dt="2025-09-05T12:36:25.690" v="190"/>
        <pc:sldMkLst>
          <pc:docMk/>
          <pc:sldMk cId="963815146" sldId="283"/>
        </pc:sldMkLst>
      </pc:sldChg>
      <pc:sldChg chg="modSp modNotes">
        <pc:chgData name="Stephen Casey Jr." userId="h27fLaNb5YNyQG+NB0l2T6QK5TGSH0CMg3PWJhRDR18=" providerId="None" clId="Web-{F5D30B64-0504-4EA8-82CF-399A55EE2A3F}" dt="2025-09-05T12:37:56.104" v="241"/>
        <pc:sldMkLst>
          <pc:docMk/>
          <pc:sldMk cId="2390151415" sldId="284"/>
        </pc:sldMkLst>
        <pc:spChg chg="mod">
          <ac:chgData name="Stephen Casey Jr." userId="h27fLaNb5YNyQG+NB0l2T6QK5TGSH0CMg3PWJhRDR18=" providerId="None" clId="Web-{F5D30B64-0504-4EA8-82CF-399A55EE2A3F}" dt="2025-09-05T12:37:30.587" v="197" actId="20577"/>
          <ac:spMkLst>
            <pc:docMk/>
            <pc:sldMk cId="2390151415" sldId="284"/>
            <ac:spMk id="3" creationId="{DBEDA14D-652C-5A2C-04AF-5B15E56E93A3}"/>
          </ac:spMkLst>
        </pc:spChg>
      </pc:sldChg>
    </pc:docChg>
  </pc:docChgLst>
  <pc:docChgLst>
    <pc:chgData name="Stephen Casey Jr." userId="h27fLaNb5YNyQG+NB0l2T6QK5TGSH0CMg3PWJhRDR18=" providerId="None" clId="Web-{23149FC7-2759-43E6-BA0A-195C069E7C8D}"/>
    <pc:docChg chg="modSld">
      <pc:chgData name="Stephen Casey Jr." userId="h27fLaNb5YNyQG+NB0l2T6QK5TGSH0CMg3PWJhRDR18=" providerId="None" clId="Web-{23149FC7-2759-43E6-BA0A-195C069E7C8D}" dt="2025-09-08T21:22:58.734" v="9" actId="20577"/>
      <pc:docMkLst>
        <pc:docMk/>
      </pc:docMkLst>
      <pc:sldChg chg="modSp">
        <pc:chgData name="Stephen Casey Jr." userId="h27fLaNb5YNyQG+NB0l2T6QK5TGSH0CMg3PWJhRDR18=" providerId="None" clId="Web-{23149FC7-2759-43E6-BA0A-195C069E7C8D}" dt="2025-09-08T21:22:58.734" v="9" actId="20577"/>
        <pc:sldMkLst>
          <pc:docMk/>
          <pc:sldMk cId="2937313955" sldId="286"/>
        </pc:sldMkLst>
        <pc:spChg chg="mod">
          <ac:chgData name="Stephen Casey Jr." userId="h27fLaNb5YNyQG+NB0l2T6QK5TGSH0CMg3PWJhRDR18=" providerId="None" clId="Web-{23149FC7-2759-43E6-BA0A-195C069E7C8D}" dt="2025-09-08T21:22:58.734" v="9" actId="20577"/>
          <ac:spMkLst>
            <pc:docMk/>
            <pc:sldMk cId="2937313955" sldId="286"/>
            <ac:spMk id="3" creationId="{76477835-BA04-43A9-3EC5-BF3F038BB4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B211D-D618-4E3F-8D01-0C6DF87BD79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4D3C-FB5F-40F2-A5D8-65E6D829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7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jurisdiction-and-work-of-the-housing-court#:~:text=The%20housing%20courts%20have%20jurisdiction%20to%20hear%20appeals,enforcement%20agencies%20and%20the%20state%20fire%20marshal%E2%80%99s%20office.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rules-of-civil-procedure/civil-procedure-rule-65-injunction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latin typeface="Calibri"/>
                <a:ea typeface="Calibri"/>
                <a:cs typeface="Calibri"/>
              </a:rPr>
              <a:t>The goal of today is to discuss a very general overview of the court process, and discuss some of the different forms available that you can use to file in Court in different scenarios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i="1" dirty="0">
                <a:latin typeface="Calibri"/>
                <a:ea typeface="Calibri"/>
                <a:cs typeface="Calibri"/>
              </a:rPr>
              <a:t>Lots of people in the room – varying experience levels – other goal is to establish a baseline of understanding about Court</a:t>
            </a:r>
          </a:p>
          <a:p>
            <a:endParaRPr lang="en-US" i="1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As a note – much of this presentation is based on how the Northeast Housing Court operates. </a:t>
            </a:r>
            <a:endParaRPr lang="en-US" i="1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All Housing Courts may do things slightly differently from one another, so I always recommend calling your Housing Court to touch base with them before filing for the first time.</a:t>
            </a:r>
            <a:endParaRPr lang="en-US" i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This is a copy of the Civil Complaint form. You can fill in the open areas (outside of Docket Number at the top) and provide a description of why you are filing.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Motion form – cover sheet "appetizer" - motion to enforce order to correct dated XYZ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Civil Complaint form</a:t>
            </a:r>
          </a:p>
          <a:p>
            <a:pPr marL="5143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Main course</a:t>
            </a:r>
          </a:p>
          <a:p>
            <a:pPr marL="5143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Statement of material facts – details of the case (</a:t>
            </a:r>
            <a:r>
              <a:rPr lang="en-US" b="1" dirty="0">
                <a:latin typeface="Calibri"/>
                <a:ea typeface="Calibri"/>
                <a:cs typeface="Calibri"/>
              </a:rPr>
              <a:t>dates</a:t>
            </a:r>
            <a:r>
              <a:rPr lang="en-US" dirty="0">
                <a:latin typeface="Calibri"/>
                <a:ea typeface="Calibri"/>
                <a:cs typeface="Calibri"/>
              </a:rPr>
              <a:t>: Order to Correct date, when Owner received it, when timeframes expired)</a:t>
            </a:r>
          </a:p>
          <a:p>
            <a:pPr marL="5143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Counts – skip; more for financial losses between parties</a:t>
            </a:r>
          </a:p>
          <a:p>
            <a:pPr marL="5143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Prayers for relief – what we want the court to do! --&gt; enforce the OTC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endParaRPr lang="en-US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This may not be the only way to file these complaints!</a:t>
            </a:r>
            <a:endParaRPr lang="en-US" dirty="0"/>
          </a:p>
          <a:p>
            <a:pPr marL="10858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 used to use a Motion Form &amp; Statement of Material Facts form</a:t>
            </a:r>
          </a:p>
          <a:p>
            <a:pPr marL="10858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Verify with your court on the preferred way to do 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1st step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Demonstrate probable cause to proceed with case</a:t>
            </a:r>
          </a:p>
          <a:p>
            <a:pPr marL="171450" indent="-171450">
              <a:buFont typeface="Calibri"/>
              <a:buChar char="-"/>
            </a:pP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2nd step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If Clerk Magistrate determines probable cause exists – can go to Arraignment with Clerk Magistrate or Judge</a:t>
            </a:r>
          </a:p>
          <a:p>
            <a:pPr marL="5143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Usually a couple questions</a:t>
            </a:r>
          </a:p>
          <a:p>
            <a:pPr marL="800100" lvl="2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Plead guilty or not guilty?</a:t>
            </a:r>
          </a:p>
          <a:p>
            <a:pPr marL="800100" lvl="2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Bench trial (just the judge) or a jury trial (jury hears both cases and determines verdict)</a:t>
            </a:r>
          </a:p>
          <a:p>
            <a:pPr marL="114300"/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3rd step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Bench or jury 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4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Court notifies parties – the court will send out via mail notice of the hearing date for Criminal Complaints. </a:t>
            </a:r>
          </a:p>
          <a:p>
            <a:pPr marL="5143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Both us (Health Department) and responsible party (i.e. Owner) by mail</a:t>
            </a:r>
          </a:p>
          <a:p>
            <a:pPr marL="685800" lvl="2" indent="-171450">
              <a:buFont typeface="Calibri"/>
              <a:buChar char="-"/>
            </a:pPr>
            <a:r>
              <a:rPr lang="en-US" dirty="0"/>
              <a:t>This takes time, which is why it can be more beneficial to use Civil Complaints for short timeframes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10858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 believe in the Northeast Court there is about a 10 day period between receiving the complaint and sending the Service to both parties.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endParaRPr lang="en-US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Paperwork 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Some courts may have a Criminal Complaint form for you to use – if so, use their form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If the court you are filing at does not, you can use this form, copy &amp; paste it into a word document and complete the applicable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solidFill>
                  <a:srgbClr val="404040"/>
                </a:solidFill>
              </a:rPr>
              <a:t>Civil Complaint</a:t>
            </a:r>
          </a:p>
          <a:p>
            <a:pPr marL="800100" lvl="1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We want to be heard quickly – these have a faster turnaround time</a:t>
            </a:r>
          </a:p>
          <a:p>
            <a:pPr marL="800100" lvl="1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Non-punitive – Court orders repairs to be made</a:t>
            </a:r>
          </a:p>
          <a:p>
            <a:pPr marL="800100" lvl="1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We must</a:t>
            </a:r>
          </a:p>
          <a:p>
            <a:pPr marL="1771650" lvl="2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Serve notice on Owner (by constable or sheriff)</a:t>
            </a:r>
          </a:p>
          <a:p>
            <a:pPr marL="1771650" lvl="2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Get proof of service and submit it to the Court BEFORE the hearing</a:t>
            </a:r>
          </a:p>
          <a:p>
            <a:pPr marL="800100" lvl="1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Typically, Mediation is the first step</a:t>
            </a:r>
            <a:br>
              <a:rPr lang="en-US" dirty="0">
                <a:cs typeface="+mn-lt"/>
              </a:rPr>
            </a:br>
            <a:endParaRPr lang="en-US" dirty="0">
              <a:solidFill>
                <a:srgbClr val="404040"/>
              </a:solidFill>
            </a:endParaRPr>
          </a:p>
          <a:p>
            <a:pPr>
              <a:spcBef>
                <a:spcPts val="1000"/>
              </a:spcBef>
            </a:pPr>
            <a:r>
              <a:rPr lang="en-US" dirty="0">
                <a:solidFill>
                  <a:srgbClr val="404040"/>
                </a:solidFill>
              </a:rPr>
              <a:t>Criminal Complaint</a:t>
            </a:r>
          </a:p>
          <a:p>
            <a:pPr marL="800100" lvl="1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Court serves notice of hearing to US and Responsible Party (Owner)</a:t>
            </a:r>
          </a:p>
          <a:p>
            <a:pPr marL="1771650" lvl="2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By mail – takes longer!</a:t>
            </a:r>
          </a:p>
          <a:p>
            <a:pPr marL="800100" lvl="1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Punitive – outcomes are typically a punishment (fines, criminal record, jail)</a:t>
            </a:r>
          </a:p>
          <a:p>
            <a:pPr marL="800100" lvl="1" indent="-171450">
              <a:spcBef>
                <a:spcPts val="1000"/>
              </a:spcBef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</a:rPr>
              <a:t>Appear in-front of Clerk Magistrate or Judge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41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Filing paperwork – Court's I have been to, especially for criminal complaints, wanted us to sign the document in front of them.</a:t>
            </a:r>
          </a:p>
          <a:p>
            <a:endParaRPr lang="en-US" dirty="0"/>
          </a:p>
          <a:p>
            <a:r>
              <a:rPr lang="en-US" b="1" dirty="0"/>
              <a:t>BRING COPIES OF EVERYTHING</a:t>
            </a:r>
            <a:r>
              <a:rPr lang="en-US" dirty="0"/>
              <a:t> – saves time when filing &amp; can help gain rapport with your court. </a:t>
            </a:r>
            <a:br>
              <a:rPr lang="en-US" dirty="0">
                <a:cs typeface="+mn-lt"/>
              </a:rPr>
            </a:br>
            <a:r>
              <a:rPr lang="en-US" dirty="0"/>
              <a:t>- Also, you know exactly what documents you provided them! </a:t>
            </a:r>
          </a:p>
          <a:p>
            <a:pPr marL="914400" lvl="1" indent="-171450">
              <a:buFont typeface="Calibri"/>
              <a:buChar char="-"/>
            </a:pPr>
            <a:r>
              <a:rPr lang="en-US" dirty="0"/>
              <a:t>(email right after you left to file – did I submit this? What have I given them?)</a:t>
            </a:r>
            <a:br>
              <a:rPr lang="en-US" dirty="0">
                <a:cs typeface="+mn-lt"/>
              </a:rPr>
            </a:b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+mn-lt"/>
              </a:rPr>
              <a:t>Images show the court exactly what the violation is and can help convey the severity of the violation.</a:t>
            </a:r>
          </a:p>
          <a:p>
            <a:pPr marL="914400" lvl="1" indent="-171450">
              <a:buFont typeface="Calibri"/>
              <a:buChar char="-"/>
            </a:pPr>
            <a:r>
              <a:rPr lang="en-US" dirty="0">
                <a:cs typeface="+mn-lt"/>
              </a:rPr>
              <a:t>We're on site for a limited time – court is likely never going to be on site. Show them the issues!</a:t>
            </a:r>
            <a:br>
              <a:rPr lang="en-US" dirty="0">
                <a:cs typeface="+mn-lt"/>
              </a:rPr>
            </a:b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 dirty="0"/>
              <a:t>Municipal Dept doc's – If they need to rebuild a deck and Building emails you no permit has been pulled, bring the email!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LPC Reports – include LPC reports if they're denied entry to show owner is attempting to do the repairs!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0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Case notes – timeline of events from receiving complaint through close of complaint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/>
              <a:t>Step by step summary of the case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/>
              <a:t>Lays out clearly why we're in court, and your efforts to gain compliance</a:t>
            </a:r>
          </a:p>
          <a:p>
            <a:pPr marL="1600200" lvl="2" indent="-171450">
              <a:buFont typeface="Calibri"/>
              <a:buChar char="-"/>
            </a:pPr>
            <a:r>
              <a:rPr lang="en-US" dirty="0"/>
              <a:t>Correspondence with owner and occupant, or with contractors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/>
              <a:t>Also – if you go on vacation and a co-worker needs to re-inspect, they can pick this up and know where the case is at</a:t>
            </a:r>
          </a:p>
          <a:p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,Sans-Serif"/>
              <a:buChar char="-"/>
            </a:pPr>
            <a:r>
              <a:rPr lang="en-US" dirty="0">
                <a:latin typeface="Aptos"/>
                <a:ea typeface="Calibri"/>
                <a:cs typeface="Calibri"/>
              </a:rPr>
              <a:t>Calendar </a:t>
            </a:r>
          </a:p>
          <a:p>
            <a:pPr marL="628650" lvl="1" indent="-171450">
              <a:buFont typeface="Calibri,Sans-Serif"/>
              <a:buChar char="-"/>
            </a:pPr>
            <a:r>
              <a:rPr lang="en-US" dirty="0">
                <a:latin typeface="Aptos"/>
                <a:ea typeface="Calibri"/>
                <a:cs typeface="Calibri"/>
              </a:rPr>
              <a:t>Used to not be able to bring phone into court</a:t>
            </a:r>
          </a:p>
          <a:p>
            <a:pPr marL="628650" lvl="1" indent="-171450">
              <a:buFont typeface="Calibri,Sans-Serif"/>
              <a:buChar char="-"/>
            </a:pPr>
            <a:r>
              <a:rPr lang="en-US" dirty="0">
                <a:latin typeface="Aptos"/>
                <a:ea typeface="Calibri"/>
                <a:cs typeface="Calibri"/>
              </a:rPr>
              <a:t>You want to know your availability if they schedule the next hearing while you're there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/>
              <a:t>Start with complaint, then inspection, then touch on relevant dates or dates involving correspondence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Clear, concise summary for the court of why we are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6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Can review case notes and info submitted to the Court before appearing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Check the property on the way to court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What's better than being able to say "I was there 2 hours ago, here's pictures showing XYZ isn't repaired"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49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This is also where having a Copy of what you submitted helps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Also where Case Notes comes in handy</a:t>
            </a:r>
            <a:endParaRPr lang="en-US">
              <a:latin typeface="Aptos" panose="02110004020202020204"/>
              <a:ea typeface="Calibri"/>
              <a:cs typeface="Calibri"/>
            </a:endParaRPr>
          </a:p>
          <a:p>
            <a:pPr marL="74295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You have a summary of the details to review (versus digging through emails and notes on various documents)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AND you can add to this between court dates!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endParaRPr lang="en-US" dirty="0">
              <a:latin typeface="Calibri"/>
              <a:ea typeface="Calibri"/>
              <a:cs typeface="Calibri"/>
            </a:endParaRPr>
          </a:p>
          <a:p>
            <a:pPr marL="1714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Know what you want out of the Court appearance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In Court, WE take the lead (not the clerk or judge) – what do we want done? What violations need to be prioritized?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If they offer a follow up date 3 weeks out – is that too much time? Maybe we want to return in 1-2 weeks!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1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Written documentation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Includes emails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Permits pulled or proof of work being done (contractor receipts)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Pest control reports received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0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Jurisdiction and work of the Housing Court | Mass.gov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+mn-lt"/>
              </a:rPr>
              <a:t>Mediate cases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>
                <a:cs typeface="+mn-lt"/>
              </a:rPr>
              <a:t>Us and an Owner about an Order to Correct, or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+mn-lt"/>
              </a:rPr>
              <a:t>Owner and occupant disputes about rent and evictions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+mn-lt"/>
              </a:rPr>
              <a:t>Site inspections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>
                <a:cs typeface="+mn-lt"/>
              </a:rPr>
              <a:t>If judge decides this is needed, they can do an inspection of the property to determine what issues remain</a:t>
            </a:r>
            <a:br>
              <a:rPr lang="en-US" dirty="0">
                <a:cs typeface="+mn-lt"/>
              </a:rPr>
            </a:b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dirty="0"/>
              <a:t>We will touch on meditation later in this presentation, but generally speaking it’s a way to meet with the person you're citing and the Housing Specialist to gain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Signed Agreement – Owner will have XYZ repaired within 1 week.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Also can be used in Hoarding cases – create an agreed upon timeline</a:t>
            </a:r>
          </a:p>
          <a:p>
            <a:pPr marL="171450" indent="-171450">
              <a:buFont typeface="Calibri"/>
              <a:buChar char="-"/>
            </a:pP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/>
              <a:t>Services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/>
              <a:t>Tenancy Preservation Program (TPP) or Rental Assistance for Families in Transition (RAFT) - may be able to help fund repairs or assist occupant.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/>
              <a:t>Get the lead out! - help with cost of de-leading property</a:t>
            </a:r>
          </a:p>
          <a:p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/>
              <a:t>Voice new violations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/>
              <a:t>Infront of a Judge – can only reference the Order to Correct you filed for </a:t>
            </a:r>
          </a:p>
          <a:p>
            <a:pPr marL="1485900" lvl="2" indent="-171450">
              <a:buFont typeface="Calibri"/>
              <a:buChar char="-"/>
            </a:pPr>
            <a:r>
              <a:rPr lang="en-US" dirty="0"/>
              <a:t>Would need new OTC and filing for new violations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/>
              <a:t>If a leak starts before your mediation, you can mention this with the mediator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3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Example of the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8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/>
              <a:t>Postpone court date – if an Owner gets you confirmation that a repair is to be made on your upcoming court date, can use a motion form to request the court date be pushed off for 1 week to allow for this repair to be made</a:t>
            </a: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Aptos"/>
                <a:ea typeface="Calibri"/>
                <a:cs typeface="Calibri"/>
              </a:rPr>
              <a:t>Dismissing Cases – personally, if it is extremely close to the court date (i.e. within 2-3 days) and you have had issues with the party you are dealing with (or if its Owner Occupant issues related to access, </a:t>
            </a:r>
            <a:r>
              <a:rPr lang="en-US" err="1">
                <a:latin typeface="Aptos"/>
                <a:ea typeface="Calibri"/>
                <a:cs typeface="Calibri"/>
              </a:rPr>
              <a:t>etc</a:t>
            </a:r>
            <a:r>
              <a:rPr lang="en-US" dirty="0">
                <a:latin typeface="Aptos"/>
                <a:ea typeface="Calibri"/>
                <a:cs typeface="Calibri"/>
              </a:rPr>
              <a:t>) I have kept my appearance dates in the past. </a:t>
            </a:r>
            <a:r>
              <a:rPr lang="en-US" i="1" dirty="0">
                <a:latin typeface="Aptos"/>
                <a:ea typeface="Calibri"/>
                <a:cs typeface="Calibri"/>
              </a:rPr>
              <a:t>See if court has input on this.</a:t>
            </a:r>
          </a:p>
          <a:p>
            <a:pPr marL="171450" indent="-171450">
              <a:buFont typeface="Calibri"/>
              <a:buChar char="-"/>
            </a:pPr>
            <a:endParaRPr lang="en-US" i="1" dirty="0">
              <a:latin typeface="Aptos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b="1" i="1" dirty="0"/>
              <a:t>*encourage occupants to utilize TROs where possible!!</a:t>
            </a:r>
          </a:p>
          <a:p>
            <a:pPr marL="628650" lvl="1" indent="-171450">
              <a:buFont typeface="Calibri"/>
              <a:buChar char="-"/>
            </a:pPr>
            <a:r>
              <a:rPr lang="en-US" b="1" i="1" dirty="0">
                <a:latin typeface="Aptos"/>
                <a:ea typeface="Calibri"/>
                <a:cs typeface="Calibri"/>
              </a:rPr>
              <a:t>We may need our legal counsel to file this – </a:t>
            </a:r>
            <a:r>
              <a:rPr lang="en-US" b="1" i="1" dirty="0" err="1">
                <a:latin typeface="Aptos"/>
                <a:ea typeface="Calibri"/>
                <a:cs typeface="Calibri"/>
              </a:rPr>
              <a:t>Occupant's</a:t>
            </a:r>
            <a:r>
              <a:rPr lang="en-US" b="1" i="1" dirty="0">
                <a:latin typeface="Aptos"/>
                <a:ea typeface="Calibri"/>
                <a:cs typeface="Calibri"/>
              </a:rPr>
              <a:t> can file "pro-se" or on their own behalf and the court can walk them through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90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>
                <a:hlinkClick r:id="rId3"/>
              </a:rPr>
              <a:t>Civil Procedure Rule 65: Injunctions | Mass.gov</a:t>
            </a: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 dirty="0"/>
              <a:t>Unfit for Human Habitation - "</a:t>
            </a:r>
            <a:r>
              <a:rPr lang="en-US" dirty="0">
                <a:solidFill>
                  <a:srgbClr val="404040"/>
                </a:solidFill>
              </a:rPr>
              <a:t>a violation which poses such immediate harm or threat of harm to an occupant or to the public..."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Filing TROs with Injunctive Relief – court orders defendant to stop a specific act or behavior</a:t>
            </a:r>
            <a:endParaRPr lang="en-US" dirty="0">
              <a:latin typeface="Aptos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en-US" dirty="0">
              <a:ea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b="1" dirty="0">
                <a:latin typeface="Aptos" panose="02110004020202020204"/>
                <a:ea typeface="Calibri"/>
                <a:cs typeface="Calibri"/>
              </a:rPr>
              <a:t>Recommended the occupant get this</a:t>
            </a:r>
            <a:endParaRPr lang="en-US" dirty="0">
              <a:latin typeface="Aptos" panose="02110004020202020204"/>
              <a:ea typeface="Calibri"/>
              <a:cs typeface="Calibri"/>
            </a:endParaRPr>
          </a:p>
          <a:p>
            <a:pPr marL="1085850" lvl="1" indent="-171450">
              <a:buFont typeface="Calibri"/>
              <a:buChar char="-"/>
            </a:pPr>
            <a:r>
              <a:rPr lang="en-US" dirty="0">
                <a:latin typeface="Aptos" panose="02110004020202020204"/>
                <a:ea typeface="Calibri"/>
                <a:cs typeface="Calibri"/>
              </a:rPr>
              <a:t>They can use the Lawyer for a day program or the online housing court virtual counter for guidance</a:t>
            </a:r>
          </a:p>
          <a:p>
            <a:pPr marL="1085850" lvl="1" indent="-171450">
              <a:buFont typeface="Calibri"/>
              <a:buChar char="-"/>
            </a:pPr>
            <a:r>
              <a:rPr lang="en-US" b="1" dirty="0">
                <a:latin typeface="Aptos" panose="02110004020202020204"/>
                <a:ea typeface="Calibri"/>
                <a:cs typeface="Calibri"/>
              </a:rPr>
              <a:t>If we file, we'd likely need an attorney to do this (may be seen as "practicing law") whereas occupants can represent themselves (pro-se) and </a:t>
            </a:r>
            <a:br>
              <a:rPr lang="en-US" b="1" dirty="0">
                <a:latin typeface="Aptos" panose="02110004020202020204"/>
                <a:ea typeface="Calibri"/>
                <a:cs typeface="Calibri"/>
              </a:rPr>
            </a:br>
            <a:r>
              <a:rPr lang="en-US" b="1" dirty="0">
                <a:latin typeface="Aptos" panose="02110004020202020204"/>
                <a:ea typeface="Calibri"/>
                <a:cs typeface="Calibri"/>
              </a:rPr>
              <a:t>the court can walk them through this in person or virtually</a:t>
            </a:r>
          </a:p>
          <a:p>
            <a:pPr marL="171450" indent="-171450">
              <a:buFont typeface="Calibri"/>
              <a:buChar char="-"/>
            </a:pPr>
            <a:endParaRPr lang="en-US" dirty="0">
              <a:latin typeface="Aptos" panose="02110004020202020204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6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/>
              <a:t>Submit this with motion form – As far as needing a Motion Form, this may vary depending on the clerk you are filing </a:t>
            </a:r>
            <a:r>
              <a:rPr lang="en-US" dirty="0" err="1"/>
              <a:t>with's</a:t>
            </a:r>
            <a:r>
              <a:rPr lang="en-US" dirty="0"/>
              <a:t> preference. Some may want a Motion Form with the TRO, some may be fine with just the TRO and a Statement of Material Facts. Either call your court before going down, or fill out the motion form in addition and bring it with you.</a:t>
            </a:r>
            <a:endParaRPr lang="en-US" dirty="0">
              <a:cs typeface="+mn-lt"/>
            </a:endParaRPr>
          </a:p>
          <a:p>
            <a:pPr marL="742950" lvl="1" indent="-285750">
              <a:buFont typeface="Calibri"/>
              <a:buChar char="-"/>
            </a:pPr>
            <a:endParaRPr lang="en-US" dirty="0"/>
          </a:p>
          <a:p>
            <a:pPr indent="-285750">
              <a:buFont typeface="Calibri"/>
              <a:buChar char="-"/>
            </a:pPr>
            <a:r>
              <a:rPr lang="en-US" dirty="0"/>
              <a:t>In emergencies, court typically wants to see the Owner notified of the issue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/>
              <a:t>What is acceptable by this - may vary 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/>
              <a:t>Some courts may be OK with us showing we called the Owner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/>
              <a:t>If the occupant files, the court may determine its an emergency and do a "courtesy call" to the Owner, then issue their Order</a:t>
            </a:r>
          </a:p>
          <a:p>
            <a:pPr lvl="2" indent="-285750">
              <a:buFont typeface="Calibri"/>
              <a:buChar char="-"/>
            </a:pPr>
            <a:r>
              <a:rPr lang="en-US" dirty="0"/>
              <a:t>I.e. call owner, get their email, and serve the order electronically to relocate the occupant</a:t>
            </a:r>
          </a:p>
          <a:p>
            <a:pPr lvl="2" indent="-285750">
              <a:buFont typeface="Calibri"/>
              <a:buChar char="-"/>
            </a:pP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dirty="0"/>
              <a:t>Other TRO information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/>
              <a:t>Serve on party with constable/sheriff 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/>
              <a:t>Don’t need to return this to the court (using an ASW you would) - get order to inspect and then inspect unit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/>
              <a:t>Housing court prefers TROs (district court prefers ASWs)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/>
              <a:t>Can have Constable accompany you to the inspection and serve owner/occupant then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91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Civil complaint form incorporates this, but there is a separate form available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6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/>
              <a:t>Name (Statement of Material Facts) describes exactly what its used for</a:t>
            </a:r>
            <a:endParaRPr lang="en-US" i="1" dirty="0"/>
          </a:p>
          <a:p>
            <a:pPr marL="171450" indent="-171450">
              <a:buFont typeface="Calibri"/>
              <a:buChar char="-"/>
            </a:pPr>
            <a:r>
              <a:rPr lang="en-US" i="1" dirty="0"/>
              <a:t>Who – is the Owner? Who is filing (us)?</a:t>
            </a: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i="1" dirty="0"/>
              <a:t>What – What are the violations?</a:t>
            </a:r>
          </a:p>
          <a:p>
            <a:pPr marL="171450" indent="-171450">
              <a:buFont typeface="Calibri"/>
              <a:buChar char="-"/>
            </a:pPr>
            <a:r>
              <a:rPr lang="en-US" i="1" dirty="0"/>
              <a:t>When – was the OTC issued? When did timeframes expire?</a:t>
            </a:r>
          </a:p>
          <a:p>
            <a:pPr marL="628650" lvl="1" indent="-171450">
              <a:buFont typeface="Calibri"/>
              <a:buChar char="-"/>
            </a:pPr>
            <a:r>
              <a:rPr lang="en-US" b="1" i="1" dirty="0"/>
              <a:t>DATES</a:t>
            </a:r>
            <a:endParaRPr lang="en-US" i="1" dirty="0"/>
          </a:p>
          <a:p>
            <a:pPr marL="171450" indent="-171450">
              <a:buFont typeface="Calibri"/>
              <a:buChar char="-"/>
            </a:pPr>
            <a:r>
              <a:rPr lang="en-US" i="1" dirty="0"/>
              <a:t>Where – where is this issue occurring?</a:t>
            </a:r>
          </a:p>
          <a:p>
            <a:pPr marL="171450" indent="-171450">
              <a:buFont typeface="Calibri"/>
              <a:buChar char="-"/>
            </a:pPr>
            <a:r>
              <a:rPr lang="en-US" i="1" dirty="0"/>
              <a:t>Why – Why is this case coming before the court? Why are you requesting the action to be taken?</a:t>
            </a:r>
          </a:p>
          <a:p>
            <a:pPr marL="628650" lvl="1" indent="-171450">
              <a:buFont typeface="Calibri"/>
              <a:buChar char="-"/>
            </a:pPr>
            <a:r>
              <a:rPr lang="en-US" b="1" i="1" dirty="0"/>
              <a:t>DATES</a:t>
            </a:r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5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Useful in mediation - </a:t>
            </a:r>
            <a:r>
              <a:rPr lang="en-US" dirty="0">
                <a:solidFill>
                  <a:srgbClr val="404040"/>
                </a:solidFill>
              </a:rPr>
              <a:t>Agreement between Owner &amp; Occupant </a:t>
            </a:r>
          </a:p>
          <a:p>
            <a:pPr lvl="1" indent="-171450"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  <a:latin typeface="Aptos"/>
                <a:ea typeface="Calibri"/>
                <a:cs typeface="Calibri"/>
              </a:rPr>
              <a:t>Agreement on a date/time for Access for repairs to be made</a:t>
            </a:r>
          </a:p>
          <a:p>
            <a:pPr lvl="1" indent="-171450"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  <a:latin typeface="Aptos"/>
                <a:ea typeface="Calibri"/>
                <a:cs typeface="Calibri"/>
              </a:rPr>
              <a:t>Agreement to repay withheld rent after repairs are completed</a:t>
            </a:r>
          </a:p>
          <a:p>
            <a:pPr lvl="1" indent="-171450">
              <a:buFont typeface="Calibri"/>
              <a:buChar char="-"/>
            </a:pPr>
            <a:endParaRPr lang="en-US" dirty="0">
              <a:solidFill>
                <a:srgbClr val="404040"/>
              </a:solidFill>
              <a:latin typeface="Aptos"/>
              <a:ea typeface="Calibri"/>
              <a:cs typeface="Calibri"/>
            </a:endParaRPr>
          </a:p>
          <a:p>
            <a:pPr indent="-171450"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  <a:latin typeface="Aptos"/>
                <a:ea typeface="Calibri"/>
                <a:cs typeface="Calibri"/>
              </a:rPr>
              <a:t>Hoarding Scenarios</a:t>
            </a:r>
          </a:p>
          <a:p>
            <a:pPr lvl="1" indent="-171450">
              <a:buFont typeface="Calibri"/>
              <a:buChar char="-"/>
            </a:pPr>
            <a:r>
              <a:rPr lang="en-US" dirty="0">
                <a:solidFill>
                  <a:srgbClr val="404040"/>
                </a:solidFill>
                <a:latin typeface="Aptos"/>
                <a:ea typeface="Calibri"/>
                <a:cs typeface="Calibri"/>
              </a:rPr>
              <a:t>In mediation, can use this to develop an agreed upon timeline for correction enforceable by court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66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Underlined portions – Language from the TRO form</a:t>
            </a:r>
          </a:p>
          <a:p>
            <a:endParaRPr lang="en-US" b="1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/>
              <a:t>Emergency TROs – encourage the Occupant to file these.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3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Injunctive relief – asking the Court to take action --&gt; relocate the occupant.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/>
              <a:t>Access issues – Our job is to INSPECT. </a:t>
            </a:r>
          </a:p>
          <a:p>
            <a:pPr lvl="1" indent="-171450">
              <a:buFont typeface="Calibri"/>
              <a:buChar char="-"/>
            </a:pPr>
            <a:r>
              <a:rPr lang="en-US" dirty="0"/>
              <a:t>The owner can use housing court to gain access when unable to normally gain access.</a:t>
            </a:r>
          </a:p>
          <a:p>
            <a:pPr marL="514350" indent="-171450">
              <a:buFont typeface="Calibri"/>
              <a:buChar char="-"/>
            </a:pPr>
            <a:r>
              <a:rPr lang="en-US" dirty="0">
                <a:cs typeface="+mn-lt"/>
              </a:rPr>
              <a:t>If timeframes lapse due to access issues, we can file against the Owner and the Owner can discuss their issues with the court.</a:t>
            </a:r>
          </a:p>
          <a:p>
            <a:pPr marL="514350" indent="-171450">
              <a:buFont typeface="Calibri"/>
              <a:buChar char="-"/>
            </a:pPr>
            <a:r>
              <a:rPr lang="en-US" dirty="0">
                <a:cs typeface="+mn-lt"/>
              </a:rPr>
              <a:t>Timeframes – not all need to expire! 30 day violations but several CDEs are not repaired or in progress (egresses)</a:t>
            </a:r>
            <a:br>
              <a:rPr lang="en-US" dirty="0">
                <a:cs typeface="+mn-lt"/>
              </a:rPr>
            </a:br>
            <a:endParaRPr lang="en-US"/>
          </a:p>
          <a:p>
            <a:pPr marL="171450" indent="-171450">
              <a:buFont typeface="Calibri"/>
              <a:buChar char="-"/>
            </a:pPr>
            <a:r>
              <a:rPr lang="en-US" dirty="0"/>
              <a:t>No heat – Write report for Occupant and they can obtain Court order to be put up in Alternative Housing by Owner</a:t>
            </a:r>
          </a:p>
          <a:p>
            <a:pPr lvl="1" indent="-171450">
              <a:buFont typeface="Calibri"/>
              <a:buChar char="-"/>
            </a:pPr>
            <a:r>
              <a:rPr lang="en-US" dirty="0">
                <a:cs typeface="+mn-lt"/>
              </a:rPr>
              <a:t>Encouraged that the Occupant files these if possible</a:t>
            </a:r>
          </a:p>
          <a:p>
            <a:pPr lvl="1" indent="-171450">
              <a:buFont typeface="Calibri"/>
              <a:buChar char="-"/>
            </a:pPr>
            <a:endParaRPr lang="en-US" dirty="0">
              <a:cs typeface="+mn-lt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+mn-lt"/>
              </a:rPr>
              <a:t>ASWs and TROs</a:t>
            </a:r>
          </a:p>
          <a:p>
            <a:pPr lvl="1" indent="-171450">
              <a:buFont typeface="Calibri"/>
              <a:buChar char="-"/>
            </a:pPr>
            <a:r>
              <a:rPr lang="en-US" dirty="0">
                <a:cs typeface="+mn-lt"/>
              </a:rPr>
              <a:t>Reinspection being denied, or possible Hoarding cases you need to get entry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08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Housing Courts can typically provide explanations on what paperwork is needed or required by the court.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The Northeast housing court helped clarify most of the information needed in this presentation 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endParaRPr lang="en-U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Case Notes – keeps you up to date on your case details (i.e. after a vacation), and keeps colleagues informed if they need to reinspect for you</a:t>
            </a:r>
          </a:p>
          <a:p>
            <a:pPr marL="57150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Maintaining this helps show the Court your efforts to gain compliance before coming to the Court.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9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26140-BBBA-E272-6042-EF6AAE77F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F25F4-CD4D-DC82-4C72-C5A0A3F96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F473D-6FCA-06C9-F512-8AB61CA64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Chief Justice Diana Horan of the Housing Court presents on Housing Court and can take questions you may have</a:t>
            </a:r>
          </a:p>
          <a:p>
            <a:pPr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Finish your Tier 1 coursework!!</a:t>
            </a:r>
          </a:p>
          <a:p>
            <a:pPr lvl="1" indent="-285750">
              <a:buFont typeface="Calibri"/>
              <a:buChar char="-"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SOPs – being updated; walks you through the process of filing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6C051-C22A-5C56-153D-C26E308B6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58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List of questions for Court Staff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Is there a reason or way to know, outside of contacting the court, whether a municipal health department can file? For example, is it a "City with a Population of X" cutoff? 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Best ways to prepare for mediation? Or things we can do to make it go smoothly?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Preparing for appearing in front of a Judge – best practices? OR – what have you seen that has caused issues for BOHs in court?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THIS MAY VARY COURT TO COURT - </a:t>
            </a:r>
            <a:r>
              <a:rPr lang="en-US" i="1" dirty="0"/>
              <a:t>Ask Tom's opinion on Certified Mail return receipt that isn't signed or doesn't come back – is printed USPS tracking info showing "delivered" acceptable?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Housing Court website provides a page for you to Find your Housing Court location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Go to the page, plug in Municipality name and zip code --&gt; pulls up relevant court locations. Check for your municipality under the name of the Court location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Good to keep an eye on court hours – some may be open multiple days a week, some may only hear cases on certain days (see Woburn Session)</a:t>
            </a:r>
          </a:p>
          <a:p>
            <a:pPr marL="628650" lvl="1" indent="-171450">
              <a:buFont typeface="Calibri"/>
              <a:buChar char="-"/>
            </a:pPr>
            <a:r>
              <a:rPr lang="en-US" b="1" dirty="0">
                <a:latin typeface="Calibri"/>
                <a:ea typeface="Calibri"/>
                <a:cs typeface="Calibri"/>
              </a:rPr>
              <a:t>May not have a clerk who can take filings at some spots, may only be open a day or two a week</a:t>
            </a:r>
          </a:p>
          <a:p>
            <a:pPr marL="171450" indent="-171450">
              <a:buFont typeface="Calibri"/>
              <a:buChar char="-"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1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000"/>
              </a:spcBef>
              <a:buFont typeface="Arial"/>
              <a:buChar char="•"/>
            </a:pPr>
            <a:r>
              <a:rPr lang="en-US" dirty="0"/>
              <a:t>Can you file as the Health Department, or do you need your City Solicitor?</a:t>
            </a:r>
          </a:p>
          <a:p>
            <a:pPr marL="1085850" lvl="2" indent="-171450">
              <a:spcBef>
                <a:spcPts val="1000"/>
              </a:spcBef>
              <a:buFont typeface="Arial"/>
              <a:buChar char="•"/>
            </a:pPr>
            <a:r>
              <a:rPr lang="en-US" dirty="0"/>
              <a:t>I did this presentation last week in the Northshore – a small % of people could file themselves without Attorney</a:t>
            </a:r>
          </a:p>
          <a:p>
            <a:r>
              <a:rPr lang="en-US" dirty="0"/>
              <a:t>Capacity – Beverly example (1 assistant clerk magistrate – could be on vacation)</a:t>
            </a:r>
          </a:p>
          <a:p>
            <a:pPr marL="800100" lvl="1" indent="-171450">
              <a:buFont typeface="Arial"/>
              <a:buChar char="•"/>
            </a:pPr>
            <a:r>
              <a:rPr lang="en-US" dirty="0"/>
              <a:t>Some courts may not have the ability to take filings due to not having a Clerk or Assistant Clerk present. These may only hear the cases after being filed.</a:t>
            </a:r>
          </a:p>
          <a:p>
            <a:endParaRPr lang="en-US" dirty="0"/>
          </a:p>
          <a:p>
            <a:r>
              <a:rPr lang="en-US" dirty="0"/>
              <a:t>Some courts allow you to file electronically for civil complaints. Criminal complaints typically must be done In-person, as you must be sworn in while filing this.</a:t>
            </a:r>
          </a:p>
          <a:p>
            <a:endParaRPr lang="en-US" dirty="0"/>
          </a:p>
          <a:p>
            <a:r>
              <a:rPr lang="en-US" dirty="0"/>
              <a:t>Bring the right paperwork – if it's your first time filing, or first time filing a certain way </a:t>
            </a:r>
            <a:r>
              <a:rPr lang="en-US" dirty="0" err="1"/>
              <a:t>its</a:t>
            </a:r>
            <a:r>
              <a:rPr lang="en-US" dirty="0"/>
              <a:t> always useful to give the court a call to check that what you're doing is acceptable.</a:t>
            </a:r>
          </a:p>
          <a:p>
            <a:pPr marL="628650" lvl="1" indent="-171450">
              <a:buFont typeface="Calibri"/>
              <a:buChar char="-"/>
            </a:pPr>
            <a:r>
              <a:rPr lang="en-US" dirty="0"/>
              <a:t>We'll cover ways to file later – these aren't necessarily the ONLY way to file. Courts differ sometimes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Refresh on 410.680 Service of Orders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Recent Re-inspection – closer you can go re-inspect to the filing date and/or court appearance the better. </a:t>
            </a:r>
          </a:p>
          <a:p>
            <a:pPr marL="91440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If you last went 2 weeks ago, that gives a lot of time for violations to be addressed.</a:t>
            </a:r>
          </a:p>
          <a:p>
            <a:pPr marL="91440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Trying to go within a day or two before filing helps provide recent images and an up to date account on what remains.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endParaRPr lang="en-US" dirty="0">
              <a:latin typeface="Calibri"/>
              <a:ea typeface="Calibri"/>
              <a:cs typeface="Calibri"/>
            </a:endParaRPr>
          </a:p>
          <a:p>
            <a:pPr marL="57150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Pictures</a:t>
            </a:r>
          </a:p>
          <a:p>
            <a:pPr marL="91440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We're on the property for a limited amount of time. Court is likely never there – SHOW THEM </a:t>
            </a:r>
          </a:p>
          <a:p>
            <a:pPr marL="1200150" lvl="2" indent="-285750"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</a:rPr>
              <a:t>what's wrong!</a:t>
            </a:r>
          </a:p>
          <a:p>
            <a:pPr marL="1200150" lvl="2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Helps convey severity of issues!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/>
              <a:t>Two primary ways to file in Housing Court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/>
              <a:t>You can file a Civil complaint, which can be done in a few different ways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/>
              <a:t>Or you can file a Criminal Complaint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25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Considered a non-punitive route to file. 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Court may order these repairs to be made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Within a specified timeframe </a:t>
            </a:r>
          </a:p>
          <a:p>
            <a:pPr marL="742950"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If owner doesn't have funds or other issues arise - Receivership can be issued by court if violations not corrected</a:t>
            </a:r>
          </a:p>
          <a:p>
            <a:pPr marL="742950" lvl="1" indent="-285750"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</a:rPr>
              <a:t>Can require periodic inspections of the property to ensure violations being corrected</a:t>
            </a:r>
          </a:p>
          <a:p>
            <a:pPr lvl="2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I.e. deck that won't be fixed overnight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endParaRPr lang="en-US">
              <a:latin typeface="Calibri"/>
              <a:ea typeface="Calibri"/>
              <a:cs typeface="Calibri"/>
            </a:endParaRPr>
          </a:p>
          <a:p>
            <a:pPr lvl="1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Sanctions – fancy term for penalties</a:t>
            </a:r>
          </a:p>
          <a:p>
            <a:pPr marL="742950" lvl="2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Fines</a:t>
            </a:r>
          </a:p>
          <a:p>
            <a:pPr marL="742950" lvl="2" indent="-285750"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Creative solutions --&gt; Fire watch – maybe it’s a multiunit building with numerous smoke/co alarm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,Sans-Serif"/>
              <a:buChar char="-"/>
            </a:pPr>
            <a:r>
              <a:rPr lang="en-US" dirty="0"/>
              <a:t>The court will provide you with paperwork when you file. </a:t>
            </a:r>
            <a:endParaRPr lang="en-US">
              <a:solidFill>
                <a:srgbClr val="444444"/>
              </a:solidFill>
            </a:endParaRPr>
          </a:p>
          <a:p>
            <a:pPr marL="628650" lvl="1" indent="-285750">
              <a:buFont typeface="Calibri,Sans-Serif"/>
              <a:buChar char="-"/>
            </a:pPr>
            <a:r>
              <a:rPr lang="en-US" dirty="0"/>
              <a:t>One packet is for you, other must be served on the responsible party BY YOU</a:t>
            </a:r>
          </a:p>
          <a:p>
            <a:pPr marL="628650" lvl="1" indent="-285750">
              <a:buFont typeface="Calibri,Sans-Serif"/>
              <a:buChar char="-"/>
            </a:pPr>
            <a:r>
              <a:rPr lang="en-US" dirty="0"/>
              <a:t>Court date is usually soon – use a constable or sheriff</a:t>
            </a:r>
          </a:p>
          <a:p>
            <a:pPr marL="1085850" lvl="2" indent="-285750">
              <a:buFont typeface="Calibri,Sans-Serif"/>
              <a:buChar char="-"/>
            </a:pPr>
            <a:r>
              <a:rPr lang="en-US" dirty="0"/>
              <a:t>If you know you're filing – good idea to line up the constable for the date you go to court</a:t>
            </a:r>
          </a:p>
          <a:p>
            <a:pPr marL="628650" lvl="1" indent="-285750">
              <a:buFont typeface="Calibri,Sans-Serif"/>
              <a:buChar char="-"/>
            </a:pPr>
            <a:r>
              <a:rPr lang="en-US" dirty="0"/>
              <a:t>Once you have proof of service for them, get it to the court!</a:t>
            </a:r>
            <a:br>
              <a:rPr lang="en-US" dirty="0">
                <a:cs typeface="+mn-lt"/>
              </a:rPr>
            </a:br>
            <a:endParaRPr lang="en-US" dirty="0"/>
          </a:p>
          <a:p>
            <a:pPr marL="285750" indent="-285750">
              <a:buFont typeface="Calibri,Sans-Serif"/>
              <a:buChar char="-"/>
            </a:pPr>
            <a:r>
              <a:rPr lang="en-US" dirty="0"/>
              <a:t>Remember to serve each "defendant" separately (i.e. two separate owners at different addresses of the property in question --&gt; serve each party separately)</a:t>
            </a:r>
            <a:endParaRPr lang="en-US">
              <a:solidFill>
                <a:srgbClr val="444444"/>
              </a:solidFill>
            </a:endParaRPr>
          </a:p>
          <a:p>
            <a:pPr marL="285750" indent="-285750">
              <a:buFont typeface="Calibri,Sans-Serif"/>
              <a:buChar char="-"/>
            </a:pPr>
            <a:r>
              <a:rPr lang="en-US" dirty="0"/>
              <a:t>We'll discuss mediation later on, but mediation is a great tool to gain compliance and show the court you're willing to work with the defendant to gain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4D3C-FB5F-40F2-A5D8-65E6D829A1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2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3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9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4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5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1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2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9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5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5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1FE9F20-B9E1-4DB2-A43D-AB358D0850F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6505D19-3673-4AE8-B4D6-8F5D7E0A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casey@salem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orgs/housing-court/locations?page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263C-031F-2770-BBBA-B526658A0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559561"/>
            <a:ext cx="8825658" cy="2677648"/>
          </a:xfrm>
        </p:spPr>
        <p:txBody>
          <a:bodyPr/>
          <a:lstStyle/>
          <a:p>
            <a:r>
              <a:rPr lang="en-US" dirty="0"/>
              <a:t>Filing in Housing Court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240D-0DCD-8C4B-AEC3-6835C0374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237208"/>
            <a:ext cx="8825658" cy="861420"/>
          </a:xfrm>
        </p:spPr>
        <p:txBody>
          <a:bodyPr/>
          <a:lstStyle/>
          <a:p>
            <a:r>
              <a:rPr lang="en-US" dirty="0"/>
              <a:t>Forms, Filing and General Procedural information</a:t>
            </a:r>
          </a:p>
        </p:txBody>
      </p:sp>
      <p:pic>
        <p:nvPicPr>
          <p:cNvPr id="4" name="Picture 3" descr="Hand with a gavel">
            <a:extLst>
              <a:ext uri="{FF2B5EF4-FFF2-40B4-BE49-F238E27FC236}">
                <a16:creationId xmlns:a16="http://schemas.microsoft.com/office/drawing/2014/main" id="{7ABD3553-9D1F-BCD4-75A9-21C6237F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38" y="722586"/>
            <a:ext cx="5728138" cy="36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B49A-6154-7B49-BE0A-8745606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77835-BA04-43A9-3EC5-BF3F038B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79" y="2536825"/>
            <a:ext cx="5834809" cy="3692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When filing a Civil Complaint you can use a Civil Complaint form </a:t>
            </a:r>
            <a:r>
              <a:rPr lang="en-US" u="sng" dirty="0"/>
              <a:t>and</a:t>
            </a:r>
            <a:r>
              <a:rPr lang="en-US" dirty="0"/>
              <a:t> a Motion form</a:t>
            </a:r>
          </a:p>
          <a:p>
            <a:pPr lvl="1"/>
            <a:r>
              <a:rPr lang="en-US" dirty="0"/>
              <a:t>Motion form - "Cover sheet"</a:t>
            </a:r>
          </a:p>
          <a:p>
            <a:pPr lvl="1"/>
            <a:r>
              <a:rPr lang="en-US" dirty="0"/>
              <a:t>Civil Complaint Form </a:t>
            </a:r>
          </a:p>
          <a:p>
            <a:pPr lvl="2"/>
            <a:r>
              <a:rPr lang="en-US" dirty="0"/>
              <a:t>Case info</a:t>
            </a:r>
          </a:p>
          <a:p>
            <a:pPr lvl="2"/>
            <a:r>
              <a:rPr lang="en-US" dirty="0"/>
              <a:t>What we want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6A176-EEB1-FA99-0B24-F5EED441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67" y="411301"/>
            <a:ext cx="48768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89DC-E716-B4C6-FCAA-86289274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9ED49-BBD5-E143-E75A-5EE128D0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1173"/>
            <a:ext cx="10287199" cy="4078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Punitive route</a:t>
            </a:r>
          </a:p>
          <a:p>
            <a:pPr lvl="1"/>
            <a:r>
              <a:rPr lang="en-US" dirty="0"/>
              <a:t>Outcomes – fines; does not matter if violations have been corrected</a:t>
            </a:r>
            <a:br>
              <a:rPr lang="en-US" dirty="0"/>
            </a:br>
            <a:endParaRPr lang="en-US"/>
          </a:p>
          <a:p>
            <a:r>
              <a:rPr lang="en-US" dirty="0"/>
              <a:t>Criminal complaints involve the following</a:t>
            </a:r>
          </a:p>
          <a:p>
            <a:pPr lvl="1"/>
            <a:r>
              <a:rPr lang="en-US" dirty="0"/>
              <a:t>1st step: Show cause hearing – Clerk Magistrate</a:t>
            </a:r>
          </a:p>
          <a:p>
            <a:pPr lvl="2"/>
            <a:r>
              <a:rPr lang="en-US" dirty="0"/>
              <a:t>Demonstrate probable cause </a:t>
            </a:r>
          </a:p>
          <a:p>
            <a:pPr lvl="1"/>
            <a:r>
              <a:rPr lang="en-US" dirty="0"/>
              <a:t>2nd step: Arraignment – w/Clerk Magistrate or Judge</a:t>
            </a:r>
          </a:p>
          <a:p>
            <a:pPr lvl="2"/>
            <a:r>
              <a:rPr lang="en-US" dirty="0"/>
              <a:t>Generally a few questions asked during this </a:t>
            </a:r>
          </a:p>
          <a:p>
            <a:pPr lvl="3"/>
            <a:r>
              <a:rPr lang="en-US" dirty="0"/>
              <a:t>Guilty/not guilty? Bench trial or jury trial? Does the party you're filing vs want to hire a lawyer?</a:t>
            </a:r>
          </a:p>
          <a:p>
            <a:pPr lvl="1"/>
            <a:r>
              <a:rPr lang="en-US" dirty="0"/>
              <a:t>3rd step: Trial – bench trial or jury trial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6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91C9-97B8-C2FE-834E-8FDAEA9F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A10F-6922-B4F8-DDD1-7202375AF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0" y="2434098"/>
            <a:ext cx="5830586" cy="37182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1800" dirty="0"/>
              <a:t>Directly in front of Clerk Magistrate or Judge</a:t>
            </a:r>
            <a:br>
              <a:rPr lang="en-US" dirty="0"/>
            </a:b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 sz="1800" dirty="0"/>
              <a:t>Court notifies parties </a:t>
            </a:r>
            <a:endParaRPr lang="en-US" sz="1800" dirty="0">
              <a:solidFill>
                <a:srgbClr val="404040"/>
              </a:solidFill>
            </a:endParaRPr>
          </a:p>
          <a:p>
            <a:pPr lvl="2" indent="-285750"/>
            <a:r>
              <a:rPr lang="en-US" sz="1600" dirty="0"/>
              <a:t>Including you</a:t>
            </a:r>
          </a:p>
          <a:p>
            <a:pPr lvl="2" indent="-285750"/>
            <a:r>
              <a:rPr lang="en-US" sz="1600" dirty="0"/>
              <a:t>Typically takes longer than Civil Complaint to get hearing date</a:t>
            </a:r>
            <a:br>
              <a:rPr lang="en-US" sz="1600" dirty="0"/>
            </a:br>
            <a:endParaRPr lang="en-US" sz="1600"/>
          </a:p>
          <a:p>
            <a:pPr lvl="1"/>
            <a:r>
              <a:rPr lang="en-US" sz="1800" dirty="0"/>
              <a:t>Harsher penalties (fines, criminal record, jail)</a:t>
            </a:r>
            <a:br>
              <a:rPr lang="en-US" sz="1800" dirty="0"/>
            </a:br>
            <a:endParaRPr lang="en-US" sz="1800">
              <a:solidFill>
                <a:srgbClr val="000000"/>
              </a:solidFill>
            </a:endParaRPr>
          </a:p>
          <a:p>
            <a:pPr lvl="1"/>
            <a:r>
              <a:rPr lang="en-US" sz="1800" dirty="0"/>
              <a:t>Criminal complaints can be bumped down to Civil</a:t>
            </a:r>
          </a:p>
        </p:txBody>
      </p:sp>
      <p:pic>
        <p:nvPicPr>
          <p:cNvPr id="4" name="Picture 3" descr="A form with text and letters&#10;&#10;AI-generated content may be incorrect.">
            <a:extLst>
              <a:ext uri="{FF2B5EF4-FFF2-40B4-BE49-F238E27FC236}">
                <a16:creationId xmlns:a16="http://schemas.microsoft.com/office/drawing/2014/main" id="{5E06FA33-A2F9-658A-327B-E3D03B9B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639" y="43131"/>
            <a:ext cx="6262026" cy="67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3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7966-F0B5-63BB-1261-6F170A87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vs Criminal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79689A-6C17-8A75-0D2A-CBCA41419284}"/>
              </a:ext>
            </a:extLst>
          </p:cNvPr>
          <p:cNvSpPr/>
          <p:nvPr/>
        </p:nvSpPr>
        <p:spPr>
          <a:xfrm>
            <a:off x="826576" y="2311830"/>
            <a:ext cx="4907796" cy="4455762"/>
          </a:xfrm>
          <a:prstGeom prst="round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9A6CE8-7C01-5C87-2F01-3AD20CA350D0}"/>
              </a:ext>
            </a:extLst>
          </p:cNvPr>
          <p:cNvSpPr/>
          <p:nvPr/>
        </p:nvSpPr>
        <p:spPr>
          <a:xfrm>
            <a:off x="6418880" y="2311829"/>
            <a:ext cx="4946541" cy="4455762"/>
          </a:xfrm>
          <a:prstGeom prst="round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>
              <a:lnSpc>
                <a:spcPts val="2100"/>
              </a:lnSpc>
            </a:pPr>
            <a:endParaRPr lang="en-US" sz="1900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CD0F1-7801-C2B5-F9D5-A4422E75D5C5}"/>
              </a:ext>
            </a:extLst>
          </p:cNvPr>
          <p:cNvSpPr txBox="1"/>
          <p:nvPr/>
        </p:nvSpPr>
        <p:spPr>
          <a:xfrm>
            <a:off x="1307830" y="2308279"/>
            <a:ext cx="393140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Civil Complaint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>
              <a:solidFill>
                <a:schemeClr val="bg1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Move faster 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>
              <a:solidFill>
                <a:srgbClr val="000000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"Non-punitive"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>
              <a:solidFill>
                <a:srgbClr val="000000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1900" u="sng" dirty="0">
                <a:solidFill>
                  <a:schemeClr val="bg1"/>
                </a:solidFill>
              </a:rPr>
              <a:t>YOU</a:t>
            </a:r>
            <a:r>
              <a:rPr lang="en-US" sz="1900" dirty="0">
                <a:solidFill>
                  <a:schemeClr val="bg1"/>
                </a:solidFill>
              </a:rPr>
              <a:t> serve notice of Court hearing on responsible party via Constable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>
              <a:solidFill>
                <a:srgbClr val="000000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1900" u="sng" dirty="0">
                <a:solidFill>
                  <a:schemeClr val="bg1"/>
                </a:solidFill>
              </a:rPr>
              <a:t>YOU</a:t>
            </a:r>
            <a:r>
              <a:rPr lang="en-US" sz="1900" dirty="0">
                <a:solidFill>
                  <a:schemeClr val="bg1"/>
                </a:solidFill>
              </a:rPr>
              <a:t> provide proof of service to court </a:t>
            </a:r>
            <a:r>
              <a:rPr lang="en-US" sz="1900" u="sng" dirty="0">
                <a:solidFill>
                  <a:schemeClr val="bg1"/>
                </a:solidFill>
              </a:rPr>
              <a:t>before</a:t>
            </a:r>
            <a:r>
              <a:rPr lang="en-US" sz="1900" dirty="0">
                <a:solidFill>
                  <a:schemeClr val="bg1"/>
                </a:solidFill>
              </a:rPr>
              <a:t> hearing date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>
              <a:solidFill>
                <a:srgbClr val="000000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Mediation typically first step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41F7C-77C6-97FA-B5A8-17DE49C35C7A}"/>
              </a:ext>
            </a:extLst>
          </p:cNvPr>
          <p:cNvSpPr txBox="1"/>
          <p:nvPr/>
        </p:nvSpPr>
        <p:spPr>
          <a:xfrm>
            <a:off x="6858807" y="2315059"/>
            <a:ext cx="4507423" cy="40472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Criminal Complaint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/>
          </a:p>
          <a:p>
            <a:pPr marL="342900" indent="-342900">
              <a:buFont typeface="Arial,Sans-Serif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Can take longer for court date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/>
          </a:p>
          <a:p>
            <a:pPr marL="342900" indent="-342900">
              <a:buFont typeface="Arial,Sans-Serif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Punitive route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/>
          </a:p>
          <a:p>
            <a:pPr marL="342900" indent="-342900">
              <a:buFont typeface="Arial,Sans-Serif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Court serves notice to you and the responsible party of hearing date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Usually through mail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/>
          </a:p>
          <a:p>
            <a:pPr marL="342900" indent="-342900">
              <a:buFont typeface="Arial,Sans-Serif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Appear in front of Clerk or Judge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4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BC35-E034-65CB-161C-5B178964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to Court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5C9AA6-5CD7-D3D3-CFFA-9A70A3FA5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113" y="2462320"/>
            <a:ext cx="9330141" cy="3718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1800" dirty="0"/>
              <a:t>What to bring?</a:t>
            </a:r>
            <a:br>
              <a:rPr lang="en-US" dirty="0"/>
            </a:b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404040"/>
                </a:solidFill>
              </a:rPr>
              <a:t>Appearing in Court</a:t>
            </a:r>
            <a:br>
              <a:rPr lang="en-US" sz="1600" dirty="0"/>
            </a:br>
            <a:endParaRPr lang="en-US" sz="1600"/>
          </a:p>
          <a:p>
            <a:pPr lvl="1"/>
            <a:r>
              <a:rPr lang="en-US" sz="1800" dirty="0"/>
              <a:t>After Court</a:t>
            </a:r>
            <a:br>
              <a:rPr lang="en-US" sz="1800" dirty="0"/>
            </a:br>
            <a:endParaRPr lang="en-US" sz="1800">
              <a:solidFill>
                <a:srgbClr val="000000"/>
              </a:solidFill>
            </a:endParaRPr>
          </a:p>
          <a:p>
            <a:pPr lvl="1"/>
            <a:r>
              <a:rPr lang="en-US" sz="1800" dirty="0"/>
              <a:t>Mediation</a:t>
            </a:r>
          </a:p>
        </p:txBody>
      </p:sp>
    </p:spTree>
    <p:extLst>
      <p:ext uri="{BB962C8B-B14F-4D97-AF65-F5344CB8AC3E}">
        <p14:creationId xmlns:p14="http://schemas.microsoft.com/office/powerpoint/2010/main" val="156962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0667-2F35-4F68-EC00-A0471E8F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bring?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EFB6C-EFF0-7B3E-4330-7C181DF7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2406849"/>
            <a:ext cx="11756571" cy="42125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Court forms (wait to sign)</a:t>
            </a:r>
          </a:p>
          <a:p>
            <a:pPr lvl="1"/>
            <a:r>
              <a:rPr lang="en-US" dirty="0"/>
              <a:t>Civil – “Civil Complaint” &amp; "Motion Form"</a:t>
            </a:r>
          </a:p>
          <a:p>
            <a:pPr lvl="1"/>
            <a:r>
              <a:rPr lang="en-US" dirty="0"/>
              <a:t>Criminal – “Request for Criminal Complaint for Sanitary Violations”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Copy of Correction Order and Proof of Service</a:t>
            </a:r>
          </a:p>
          <a:p>
            <a:pPr lvl="2"/>
            <a:r>
              <a:rPr lang="en-US" dirty="0"/>
              <a:t>CM receipt, constable receipt, etc.</a:t>
            </a:r>
            <a:br>
              <a:rPr lang="en-US" dirty="0"/>
            </a:br>
            <a:endParaRPr lang="en-US"/>
          </a:p>
          <a:p>
            <a:pPr lvl="1"/>
            <a:r>
              <a:rPr lang="en-US" u="sng" dirty="0"/>
              <a:t>IMAGES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Copy of other relevant documents</a:t>
            </a:r>
          </a:p>
          <a:p>
            <a:pPr lvl="2"/>
            <a:r>
              <a:rPr lang="en-US" dirty="0"/>
              <a:t>Municipal Dept. reports or docs (permits)</a:t>
            </a:r>
          </a:p>
          <a:p>
            <a:pPr lvl="2"/>
            <a:r>
              <a:rPr lang="en-US" dirty="0"/>
              <a:t>Licensed pest control reports, contractor receipts</a:t>
            </a:r>
          </a:p>
        </p:txBody>
      </p:sp>
      <p:pic>
        <p:nvPicPr>
          <p:cNvPr id="4" name="Picture 3" descr="Stack of magazines">
            <a:extLst>
              <a:ext uri="{FF2B5EF4-FFF2-40B4-BE49-F238E27FC236}">
                <a16:creationId xmlns:a16="http://schemas.microsoft.com/office/drawing/2014/main" id="{A9FAB03A-B588-B07E-7F4D-F2C15ACB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145" y="2778178"/>
            <a:ext cx="3997740" cy="34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1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4A5F-1CC4-66D0-3FC3-2B74C48A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bring?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74FD-4F84-B797-B862-C1CCA5C9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8150" cy="3847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Summary of your Case Notes 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 dirty="0"/>
              <a:t>Step-by-step summary to Court of why we are here</a:t>
            </a:r>
            <a:endParaRPr lang="en-US">
              <a:solidFill>
                <a:srgbClr val="000000"/>
              </a:solidFill>
            </a:endParaRPr>
          </a:p>
          <a:p>
            <a:pPr lvl="2"/>
            <a:r>
              <a:rPr lang="en-US" dirty="0"/>
              <a:t>Start at Complaint – end at last re-inspection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/>
              <a:t>Include correspondence with Owner and Occupant, re-inspection notes, etc.</a:t>
            </a:r>
          </a:p>
          <a:p>
            <a:pPr lvl="1"/>
            <a:r>
              <a:rPr lang="en-US" dirty="0"/>
              <a:t>Provides details of the case to the Court (and for you!)</a:t>
            </a:r>
          </a:p>
          <a:p>
            <a:pPr lvl="2"/>
            <a:endParaRPr lang="en-US" dirty="0"/>
          </a:p>
          <a:p>
            <a:r>
              <a:rPr lang="en-US" dirty="0"/>
              <a:t>Optional: Print out of your work Calendar</a:t>
            </a:r>
          </a:p>
          <a:p>
            <a:pPr lvl="1"/>
            <a:r>
              <a:rPr lang="en-US" dirty="0"/>
              <a:t>Scheduling next appearance</a:t>
            </a:r>
            <a:br>
              <a:rPr lang="en-US" dirty="0"/>
            </a:br>
            <a:endParaRPr lang="en-US">
              <a:solidFill>
                <a:srgbClr val="40404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5765-7688-9738-95AA-0FB50211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651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 of </a:t>
            </a:r>
            <a:br>
              <a:rPr lang="en-US" sz="4000" dirty="0"/>
            </a:br>
            <a:r>
              <a:rPr lang="en-US" sz="4000" dirty="0"/>
              <a:t>Case Notes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2612E-E613-1D0A-2572-6285C0854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3" y="514350"/>
            <a:ext cx="64674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C020-A55A-9E21-9EFB-2B442950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38DA2-04EE-2642-70D4-17EAF1755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87" y="2500797"/>
            <a:ext cx="10515600" cy="39774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Court will provide you with a date for hearing</a:t>
            </a:r>
          </a:p>
          <a:p>
            <a:pPr lvl="1" indent="-342900"/>
            <a:r>
              <a:rPr lang="en-US" dirty="0"/>
              <a:t>If you filed a civil complaint – typically in the packet you receive</a:t>
            </a:r>
          </a:p>
          <a:p>
            <a:pPr lvl="1"/>
            <a:r>
              <a:rPr lang="en-US" dirty="0"/>
              <a:t>If you filed a criminal complaint – letter with this info mailed to you</a:t>
            </a:r>
          </a:p>
          <a:p>
            <a:endParaRPr lang="en-US" dirty="0"/>
          </a:p>
          <a:p>
            <a:r>
              <a:rPr lang="en-US" dirty="0"/>
              <a:t>When you know the Court date - block off the day</a:t>
            </a:r>
          </a:p>
          <a:p>
            <a:pPr lvl="1"/>
            <a:r>
              <a:rPr lang="en-US" dirty="0"/>
              <a:t>You won't feel rushed</a:t>
            </a:r>
          </a:p>
          <a:p>
            <a:pPr lvl="1"/>
            <a:r>
              <a:rPr lang="en-US" dirty="0"/>
              <a:t>Can review the case details before going to Court</a:t>
            </a:r>
          </a:p>
          <a:p>
            <a:pPr lvl="1"/>
            <a:r>
              <a:rPr lang="en-US" dirty="0"/>
              <a:t>Gives you a chance to check the property on the way to court (if needed)</a:t>
            </a:r>
            <a:br>
              <a:rPr lang="en-US" dirty="0"/>
            </a:b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B46A-A24C-2150-C48A-1A496808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Appearing in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60D45-C892-A767-1231-D1870F81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8150" cy="38907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Documentation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Bring all doc’s from filing </a:t>
            </a:r>
            <a:r>
              <a:rPr lang="en-US" u="sng" dirty="0"/>
              <a:t>AND</a:t>
            </a:r>
            <a:r>
              <a:rPr lang="en-US" dirty="0"/>
              <a:t> anything relevant from filing date to court date</a:t>
            </a:r>
            <a:endParaRPr lang="en-US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r>
              <a:rPr lang="en-US" u="sng" dirty="0"/>
              <a:t>Know what you want to get out of the court date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“I want the Court to order the Owner to do XYZ”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/>
              <a:t>If numerous violations remain – focus on most pressing ones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Know your schedule (3-4 weeks out)</a:t>
            </a:r>
          </a:p>
        </p:txBody>
      </p:sp>
    </p:spTree>
    <p:extLst>
      <p:ext uri="{BB962C8B-B14F-4D97-AF65-F5344CB8AC3E}">
        <p14:creationId xmlns:p14="http://schemas.microsoft.com/office/powerpoint/2010/main" val="302562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242F-AD46-072B-012B-50F1D70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8B2D-1D52-1474-0EAE-E1D9DC20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59970" cy="37447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Court with jurisdiction over residential housing</a:t>
            </a:r>
          </a:p>
          <a:p>
            <a:pPr lvl="1"/>
            <a:r>
              <a:rPr lang="en-US" dirty="0"/>
              <a:t>Specializes in housing law</a:t>
            </a:r>
          </a:p>
          <a:p>
            <a:r>
              <a:rPr lang="en-US" dirty="0"/>
              <a:t>Housing Courts have Housing Specialists</a:t>
            </a:r>
          </a:p>
          <a:p>
            <a:pPr lvl="1"/>
            <a:r>
              <a:rPr lang="en-US" dirty="0"/>
              <a:t>Experts on areas like 105 CMR 410.000 </a:t>
            </a:r>
          </a:p>
          <a:p>
            <a:pPr lvl="1"/>
            <a:r>
              <a:rPr lang="en-US" dirty="0"/>
              <a:t>Mediate cases</a:t>
            </a:r>
          </a:p>
          <a:p>
            <a:pPr lvl="1"/>
            <a:r>
              <a:rPr lang="en-US" dirty="0"/>
              <a:t>Site inspections </a:t>
            </a:r>
            <a:br>
              <a:rPr lang="en-US" dirty="0"/>
            </a:br>
            <a:endParaRPr lang="en-US"/>
          </a:p>
          <a:p>
            <a:r>
              <a:rPr lang="en-US" dirty="0"/>
              <a:t>Housing Court vs. District Court</a:t>
            </a:r>
          </a:p>
          <a:p>
            <a:pPr lvl="1"/>
            <a:r>
              <a:rPr lang="en-US" dirty="0"/>
              <a:t>District Court has jurisdiction over code enforcement as well, but does not specialize in housing law</a:t>
            </a:r>
          </a:p>
          <a:p>
            <a:pPr lvl="2"/>
            <a:r>
              <a:rPr lang="en-US" dirty="0"/>
              <a:t>No mediation is available in district court</a:t>
            </a:r>
          </a:p>
          <a:p>
            <a:pPr lvl="2"/>
            <a:r>
              <a:rPr lang="en-US" dirty="0"/>
              <a:t>Many more district courts vs. Housing Courts</a:t>
            </a:r>
          </a:p>
        </p:txBody>
      </p:sp>
    </p:spTree>
    <p:extLst>
      <p:ext uri="{BB962C8B-B14F-4D97-AF65-F5344CB8AC3E}">
        <p14:creationId xmlns:p14="http://schemas.microsoft.com/office/powerpoint/2010/main" val="324042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97AC-2138-A3C8-9124-875F9770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Initial Court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0BE5-446A-8806-F423-B346E46B1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Depending on how you filed, process moving forward varies</a:t>
            </a:r>
          </a:p>
          <a:p>
            <a:pPr lvl="1"/>
            <a:r>
              <a:rPr lang="en-US" dirty="0"/>
              <a:t>Follow up Hearing for status update</a:t>
            </a:r>
          </a:p>
          <a:p>
            <a:pPr lvl="2"/>
            <a:r>
              <a:rPr lang="en-US" dirty="0"/>
              <a:t>Make sure to update Case Notes and gather additional documents</a:t>
            </a:r>
          </a:p>
          <a:p>
            <a:pPr lvl="1"/>
            <a:r>
              <a:rPr lang="en-US" dirty="0"/>
              <a:t>Hearing in front of a Judge</a:t>
            </a:r>
          </a:p>
          <a:p>
            <a:pPr lvl="1"/>
            <a:r>
              <a:rPr lang="en-US" dirty="0"/>
              <a:t>Continued or get referred to Mediation</a:t>
            </a:r>
          </a:p>
          <a:p>
            <a:pPr lvl="1"/>
            <a:endParaRPr lang="en-US" dirty="0"/>
          </a:p>
          <a:p>
            <a:r>
              <a:rPr lang="en-US" dirty="0"/>
              <a:t>Continue your case notes</a:t>
            </a:r>
          </a:p>
          <a:p>
            <a:pPr lvl="1"/>
            <a:r>
              <a:rPr lang="en-US" dirty="0"/>
              <a:t>Maintain written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52338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BEC5-D479-8002-3A5D-FA68E02F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E4CB9-F71C-A3E9-EF08-7A4FB9FB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4425"/>
            <a:ext cx="9285100" cy="4197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Step after filing paperwork but before appearing in Court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Parties meet with Housing Specialist</a:t>
            </a:r>
          </a:p>
          <a:p>
            <a:pPr lvl="1"/>
            <a:r>
              <a:rPr lang="en-US" dirty="0"/>
              <a:t>Quicker solution to correct violations</a:t>
            </a:r>
          </a:p>
          <a:p>
            <a:pPr lvl="1"/>
            <a:r>
              <a:rPr lang="en-US" dirty="0"/>
              <a:t>Less formal conversation</a:t>
            </a:r>
          </a:p>
          <a:p>
            <a:pPr lvl="1"/>
            <a:r>
              <a:rPr lang="en-US" dirty="0"/>
              <a:t>Can create a signed agreement enforceable through court</a:t>
            </a:r>
          </a:p>
          <a:p>
            <a:pPr lvl="1"/>
            <a:r>
              <a:rPr lang="en-US" dirty="0"/>
              <a:t>Can voice new violations</a:t>
            </a:r>
          </a:p>
          <a:p>
            <a:pPr lvl="1"/>
            <a:r>
              <a:rPr lang="en-US" dirty="0"/>
              <a:t>Can refer parties to services</a:t>
            </a:r>
          </a:p>
          <a:p>
            <a:pPr lvl="1"/>
            <a:endParaRPr lang="en-US" dirty="0"/>
          </a:p>
          <a:p>
            <a:r>
              <a:rPr lang="en-US" dirty="0"/>
              <a:t>Mediation is more commonly used in Civil Process</a:t>
            </a:r>
          </a:p>
        </p:txBody>
      </p:sp>
    </p:spTree>
    <p:extLst>
      <p:ext uri="{BB962C8B-B14F-4D97-AF65-F5344CB8AC3E}">
        <p14:creationId xmlns:p14="http://schemas.microsoft.com/office/powerpoint/2010/main" val="4289751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A937-2000-A889-6928-B0B7438C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0242-1DB7-021A-4CF8-BACAB8EC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Motion Forms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Temporary Restraining Orders (TROs)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Statement of Material Facts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Civil Agreement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1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21D5-4219-FD75-9BD3-2F806F88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588F7-F2C5-1246-3701-129372B5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62" y="2138363"/>
            <a:ext cx="55530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2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7621-EE6A-5A14-3324-982D531E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8D286-69D0-AD55-1E1B-AE6759F8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7275"/>
            <a:ext cx="9378109" cy="43084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Versatile 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Can</a:t>
            </a:r>
            <a:r>
              <a:rPr lang="en-US" dirty="0"/>
              <a:t> be filed with Civil Complaints</a:t>
            </a:r>
            <a:endParaRPr lang="en-US" sz="1400" dirty="0"/>
          </a:p>
          <a:p>
            <a:pPr lvl="1"/>
            <a:r>
              <a:rPr lang="en-US" sz="1500" dirty="0">
                <a:solidFill>
                  <a:srgbClr val="404040"/>
                </a:solidFill>
                <a:latin typeface="Century Gothic"/>
              </a:rPr>
              <a:t>Postpone scheduled court date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Dismiss cases if repairs completed</a:t>
            </a:r>
            <a:endParaRPr lang="en-US" sz="1400" dirty="0">
              <a:solidFill>
                <a:srgbClr val="404040"/>
              </a:solidFill>
              <a:latin typeface="Century Gothic"/>
            </a:endParaRPr>
          </a:p>
          <a:p>
            <a:pPr marL="0" indent="0">
              <a:buNone/>
            </a:pPr>
            <a:endParaRPr lang="en-US" sz="1600" dirty="0">
              <a:solidFill>
                <a:srgbClr val="B31166"/>
              </a:solidFill>
              <a:latin typeface="Wingdings 3"/>
              <a:sym typeface="Wingdings 3"/>
            </a:endParaRPr>
          </a:p>
          <a:p>
            <a:r>
              <a:rPr lang="en-US" dirty="0"/>
              <a:t>Motion to Enforce Sanitary Code with Injunctive Relief for emergency cases</a:t>
            </a:r>
          </a:p>
          <a:p>
            <a:pPr lvl="1"/>
            <a:r>
              <a:rPr lang="en-US" sz="1400" dirty="0">
                <a:solidFill>
                  <a:srgbClr val="404040"/>
                </a:solidFill>
                <a:latin typeface="Century Gothic"/>
              </a:rPr>
              <a:t>I</a:t>
            </a:r>
            <a:r>
              <a:rPr lang="en-US" sz="1400" dirty="0"/>
              <a:t>.e. Roof caving in – can file to have Owner put up Occupant in Alternative Housing</a:t>
            </a:r>
          </a:p>
          <a:p>
            <a:pPr lvl="1"/>
            <a:r>
              <a:rPr lang="en-US" sz="1400" dirty="0"/>
              <a:t>Accompanied by a TRO*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14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062-6485-FDA0-563F-59357DC9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Restraining Orders (TROs)</a:t>
            </a:r>
          </a:p>
        </p:txBody>
      </p:sp>
      <p:pic>
        <p:nvPicPr>
          <p:cNvPr id="6" name="Picture 5" descr="A application form with text and images&#10;&#10;AI-generated content may be incorrect.">
            <a:extLst>
              <a:ext uri="{FF2B5EF4-FFF2-40B4-BE49-F238E27FC236}">
                <a16:creationId xmlns:a16="http://schemas.microsoft.com/office/drawing/2014/main" id="{2431615B-BFB4-8AC2-F7C1-020E772D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701" y="2256559"/>
            <a:ext cx="4902778" cy="45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778-8D8B-93BF-71A9-624AD333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Restraining Orders (TROs)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7C17E-B6B0-1EFD-180A-60225B55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24" y="2372426"/>
            <a:ext cx="11130709" cy="4311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Typically more for Emergency scenarios </a:t>
            </a:r>
          </a:p>
          <a:p>
            <a:pPr lvl="1"/>
            <a:r>
              <a:rPr lang="en-US" dirty="0"/>
              <a:t>I.e. – Definition of Unfit for Human Habitation</a:t>
            </a:r>
          </a:p>
          <a:p>
            <a:pPr lvl="2"/>
            <a:r>
              <a:rPr lang="en-US" dirty="0"/>
              <a:t>I.e. a roof collapse – can file TRO with a Motion Form to relocate occupant</a:t>
            </a:r>
          </a:p>
          <a:p>
            <a:pPr lvl="2"/>
            <a:r>
              <a:rPr lang="en-US" dirty="0"/>
              <a:t>Can also provide Occupant with your written report for them to get a TRO </a:t>
            </a:r>
            <a:r>
              <a:rPr lang="en-US" b="1" dirty="0"/>
              <a:t>(encouraged)</a:t>
            </a:r>
          </a:p>
          <a:p>
            <a:pPr lvl="1"/>
            <a:endParaRPr lang="en-US" dirty="0"/>
          </a:p>
          <a:p>
            <a:r>
              <a:rPr lang="en-US" dirty="0"/>
              <a:t>Filing TROs &amp; Using Injunctive Relief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404040"/>
                </a:solidFill>
              </a:rPr>
              <a:t>Injunctive Relief – court-ordered remedy which restrains a party from certain acts or requires party to act in a certain way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Judge can order Owner to make repairs or rehome the occupant to prevent immediate or imminent harm</a:t>
            </a:r>
            <a:endParaRPr lang="en-US" sz="1400">
              <a:solidFill>
                <a:srgbClr val="000000"/>
              </a:solidFill>
            </a:endParaRPr>
          </a:p>
          <a:p>
            <a:pPr lvl="2"/>
            <a:r>
              <a:rPr lang="en-US" dirty="0"/>
              <a:t>Preliminary Injunctive Relief  – temporary relief that preserves the "status quo" until court decides merit of case</a:t>
            </a:r>
            <a:endParaRPr lang="en-US">
              <a:solidFill>
                <a:srgbClr val="000000"/>
              </a:solidFill>
            </a:endParaRPr>
          </a:p>
          <a:p>
            <a:pPr lvl="2"/>
            <a:r>
              <a:rPr lang="en-US" dirty="0"/>
              <a:t>Permanent Injunctive Relief – decided by judge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2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02F1-1406-EEB0-96D2-5AFDDDDB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Restraining Orders (TROs)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3872C-A627-3D8B-53A2-C686A190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34204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When filing a form with Injunctive Relief - Can note this on the Motion Form, TRO or both</a:t>
            </a:r>
            <a:endParaRPr lang="en-US" sz="1200"/>
          </a:p>
          <a:p>
            <a:endParaRPr lang="en-US" dirty="0"/>
          </a:p>
          <a:p>
            <a:r>
              <a:rPr lang="en-US" dirty="0"/>
              <a:t>Submit the TRO</a:t>
            </a:r>
            <a:r>
              <a:rPr lang="en-US" sz="1500" dirty="0"/>
              <a:t> </a:t>
            </a:r>
            <a:r>
              <a:rPr lang="en-US" u="sng" dirty="0"/>
              <a:t>WITH</a:t>
            </a:r>
            <a:r>
              <a:rPr lang="en-US" dirty="0"/>
              <a:t> a Motion form</a:t>
            </a:r>
          </a:p>
          <a:p>
            <a:endParaRPr lang="en-US" dirty="0"/>
          </a:p>
          <a:p>
            <a:r>
              <a:rPr lang="en-US" dirty="0"/>
              <a:t>Additional use of TROs</a:t>
            </a:r>
          </a:p>
          <a:p>
            <a:pPr lvl="1"/>
            <a:r>
              <a:rPr lang="en-US" dirty="0"/>
              <a:t>Can use when the Occupant is not allowing access for a re-inspection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72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B365-41FD-0E1E-38F3-F007B4A4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Material Facts</a:t>
            </a:r>
          </a:p>
        </p:txBody>
      </p:sp>
      <p:pic>
        <p:nvPicPr>
          <p:cNvPr id="4" name="Picture 3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4FB2ED7D-53D5-1D9F-CF66-01510F2CF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8" y="1933575"/>
            <a:ext cx="50577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9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B73D-9659-9554-B0B5-7D92713C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Material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3C88-7E59-F629-23CC-8D9D74A1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16" y="2248341"/>
            <a:ext cx="10398884" cy="4106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Used to inform the court of important facts of your case</a:t>
            </a:r>
          </a:p>
          <a:p>
            <a:pPr lvl="1"/>
            <a:r>
              <a:rPr lang="en-US" dirty="0"/>
              <a:t>5 W's</a:t>
            </a:r>
          </a:p>
          <a:p>
            <a:pPr lvl="1"/>
            <a:r>
              <a:rPr lang="en-US" dirty="0"/>
              <a:t>Paraphrase key areas of Case Notes</a:t>
            </a:r>
          </a:p>
          <a:p>
            <a:pPr lvl="1"/>
            <a:endParaRPr lang="en-US" dirty="0"/>
          </a:p>
          <a:p>
            <a:r>
              <a:rPr lang="en-US" dirty="0"/>
              <a:t>This is used in unison with a Motion form</a:t>
            </a:r>
          </a:p>
          <a:p>
            <a:pPr lvl="1"/>
            <a:r>
              <a:rPr lang="en-US" dirty="0"/>
              <a:t>Motion form = Action item</a:t>
            </a:r>
          </a:p>
          <a:p>
            <a:pPr lvl="2"/>
            <a:r>
              <a:rPr lang="en-US" dirty="0"/>
              <a:t>Motion – Enforce sanitary code/OTC</a:t>
            </a:r>
          </a:p>
          <a:p>
            <a:pPr lvl="1"/>
            <a:r>
              <a:rPr lang="en-US" dirty="0"/>
              <a:t>Statement of Material Facts = Why action is required</a:t>
            </a:r>
          </a:p>
          <a:p>
            <a:pPr lvl="2"/>
            <a:r>
              <a:rPr lang="en-US" dirty="0"/>
              <a:t>Statement – Timeframes have expired and repairs have not been made</a:t>
            </a:r>
          </a:p>
        </p:txBody>
      </p:sp>
    </p:spTree>
    <p:extLst>
      <p:ext uri="{BB962C8B-B14F-4D97-AF65-F5344CB8AC3E}">
        <p14:creationId xmlns:p14="http://schemas.microsoft.com/office/powerpoint/2010/main" val="353585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CC69-E970-C620-F1CB-44EED9C3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Housing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5DEC3-B280-7D06-9191-E91633B0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2329"/>
            <a:ext cx="10307703" cy="41264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Typically – last resort for compliance</a:t>
            </a:r>
          </a:p>
          <a:p>
            <a:pPr lvl="1"/>
            <a:r>
              <a:rPr lang="en-US" dirty="0"/>
              <a:t>Timelines have expired</a:t>
            </a:r>
          </a:p>
          <a:p>
            <a:pPr lvl="1"/>
            <a:r>
              <a:rPr lang="en-US" dirty="0"/>
              <a:t>Repairs were not done or not done properly </a:t>
            </a:r>
          </a:p>
          <a:p>
            <a:pPr lvl="1"/>
            <a:r>
              <a:rPr lang="en-US" dirty="0"/>
              <a:t>Access issues preventing repairs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Emergencies that are time sensitive</a:t>
            </a:r>
          </a:p>
          <a:p>
            <a:pPr lvl="1"/>
            <a:r>
              <a:rPr lang="en-US" dirty="0"/>
              <a:t>Think – Unfit for Human Habitation</a:t>
            </a:r>
          </a:p>
          <a:p>
            <a:pPr lvl="1"/>
            <a:endParaRPr lang="en-US" dirty="0"/>
          </a:p>
          <a:p>
            <a:r>
              <a:rPr lang="en-US" dirty="0"/>
              <a:t>Gaining access for Inspections</a:t>
            </a:r>
          </a:p>
          <a:p>
            <a:pPr lvl="1"/>
            <a:r>
              <a:rPr lang="en-US" dirty="0"/>
              <a:t>I.e. Hoarding or re-inspections</a:t>
            </a:r>
            <a:br>
              <a:rPr lang="en-US" dirty="0"/>
            </a:br>
            <a:endParaRPr lang="en-US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94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CE58-2F1D-AF82-CD2F-7A8572BC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1AB9D-FF09-889E-9E76-BC845C3C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640" y="2298700"/>
            <a:ext cx="10000947" cy="38425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don't "File" this to start a Case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More often used between parties </a:t>
            </a:r>
          </a:p>
          <a:p>
            <a:pPr lvl="1"/>
            <a:r>
              <a:rPr lang="en-US" dirty="0"/>
              <a:t>Owner &amp; Occupant</a:t>
            </a:r>
          </a:p>
          <a:p>
            <a:pPr lvl="1"/>
            <a:endParaRPr lang="en-US" dirty="0"/>
          </a:p>
          <a:p>
            <a:r>
              <a:rPr lang="en-US" dirty="0"/>
              <a:t>Can also be used in Mediation for Hoarding scenarios</a:t>
            </a:r>
          </a:p>
          <a:p>
            <a:pPr lvl="1"/>
            <a:r>
              <a:rPr lang="en-US" dirty="0"/>
              <a:t>Develop timeline for areas to be addressed </a:t>
            </a:r>
          </a:p>
          <a:p>
            <a:pPr lvl="2"/>
            <a:r>
              <a:rPr lang="en-US" dirty="0"/>
              <a:t>By March 30th, 2025 the living room window will be accessible and items will be removed</a:t>
            </a:r>
          </a:p>
        </p:txBody>
      </p:sp>
    </p:spTree>
    <p:extLst>
      <p:ext uri="{BB962C8B-B14F-4D97-AF65-F5344CB8AC3E}">
        <p14:creationId xmlns:p14="http://schemas.microsoft.com/office/powerpoint/2010/main" val="4106373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08C1-5520-3D15-1711-6C6725FE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4EBB-2C42-A7B9-4318-41AACE52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47146"/>
            <a:ext cx="10421661" cy="4073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Order to Correct where timeframes have all lapsed and no BOH hearing occurred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Motion Form + Civil Complaint Form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Motion Form: Motion to Enforce the State Sanitary Code...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Or "</a:t>
            </a:r>
            <a:r>
              <a:rPr lang="en-US" i="1" dirty="0"/>
              <a:t>See Civil Complaint form</a:t>
            </a:r>
            <a:r>
              <a:rPr lang="en-US" dirty="0"/>
              <a:t>"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Civil Complaint - Information about the case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Facts of the Case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Dates: Of the Order Letter, Date received, and timeframes for correction expired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"See attached </a:t>
            </a:r>
            <a:r>
              <a:rPr lang="en-US" i="1" dirty="0"/>
              <a:t>Case Notes </a:t>
            </a:r>
            <a:r>
              <a:rPr lang="en-US" dirty="0"/>
              <a:t>for additional details"</a:t>
            </a:r>
            <a:br>
              <a:rPr lang="en-US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82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AEF1-88F1-8DBB-EAFD-0FD5D7F0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4DE3-7A74-E881-B24F-3517164B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49659" cy="37613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Owner has shut off electricity to the unit with no timeframe for it to be restored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TRO + Motion Form with Preliminary Injunctive Relief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TRO Form: </a:t>
            </a:r>
            <a:r>
              <a:rPr lang="en-US" u="sng" dirty="0"/>
              <a:t>I request that the Court order the defendant(s) to desist and refrain from</a:t>
            </a:r>
            <a:r>
              <a:rPr lang="en-US" dirty="0"/>
              <a:t> "Curtailing utilities (electricity) to </a:t>
            </a:r>
            <a:r>
              <a:rPr lang="en-US" b="1" dirty="0"/>
              <a:t>address of unit</a:t>
            </a:r>
            <a:r>
              <a:rPr lang="en-US" dirty="0"/>
              <a:t> and to restore this utility immediately." </a:t>
            </a:r>
          </a:p>
          <a:p>
            <a:pPr lvl="1"/>
            <a:r>
              <a:rPr lang="en-US" u="sng" dirty="0"/>
              <a:t>Provide security for issuance of the above Order(s) for reason(s) that</a:t>
            </a:r>
            <a:r>
              <a:rPr lang="en-US" dirty="0"/>
              <a:t> "violations observed and documented in </a:t>
            </a:r>
            <a:r>
              <a:rPr lang="en-US" b="1" dirty="0"/>
              <a:t>OTC dated X</a:t>
            </a:r>
            <a:r>
              <a:rPr lang="en-US" dirty="0"/>
              <a:t> show CDEs and endanger the well-being and safety of the occupant."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Motion Form: To enforce State Sanitary Code and restore utilities required by 105 CMR 410.000. This motion is filed with preliminary injunctive relief.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15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0F24-4FAE-17D2-48EE-377FF0E7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A14D-652C-5A2C-04AF-5B15E56E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92149" cy="3661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Pipes burst and flooded the unit - unit is now uninhabitable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TRO + Motion Form with Preliminary Injunctive Relief</a:t>
            </a:r>
            <a:endParaRPr lang="en-US" dirty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TRO Form: desist and refrain from "Allowing Occupant of </a:t>
            </a:r>
            <a:r>
              <a:rPr lang="en-US" b="1" dirty="0"/>
              <a:t>address</a:t>
            </a:r>
            <a:r>
              <a:rPr lang="en-US" dirty="0"/>
              <a:t> to reside in this residence, due to severity of violations documented on </a:t>
            </a:r>
            <a:r>
              <a:rPr lang="en-US" b="1" dirty="0"/>
              <a:t>date of inspection</a:t>
            </a:r>
            <a:r>
              <a:rPr lang="en-US" dirty="0"/>
              <a:t>, until repairs and re-inspection(s) can be completed."</a:t>
            </a:r>
          </a:p>
          <a:p>
            <a:pPr lvl="1"/>
            <a:r>
              <a:rPr lang="en-US" dirty="0"/>
              <a:t>Motion Form: To relocate the Occupant until repairs can be completed and unit is reinspected. This motion is filed with Preliminary Injunctive Relief.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Occupant filing – provide them written copy of Inspection Report or OTC</a:t>
            </a:r>
          </a:p>
          <a:p>
            <a:pPr lvl="2"/>
            <a:r>
              <a:rPr lang="en-US" dirty="0"/>
              <a:t>They can take this to the Courthouse and file in your place</a:t>
            </a:r>
          </a:p>
        </p:txBody>
      </p:sp>
    </p:spTree>
    <p:extLst>
      <p:ext uri="{BB962C8B-B14F-4D97-AF65-F5344CB8AC3E}">
        <p14:creationId xmlns:p14="http://schemas.microsoft.com/office/powerpoint/2010/main" val="2390151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D2B8-70EF-23EF-6E8B-4A08CC4C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B517F-2833-215D-6F54-D63E8CB1A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27183"/>
            <a:ext cx="10395840" cy="39833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you're unsure about what paperwork to use – call your housing court!</a:t>
            </a:r>
          </a:p>
          <a:p>
            <a:pPr lvl="1"/>
            <a:r>
              <a:rPr lang="en-US" dirty="0"/>
              <a:t>Can't give legal advice, but can provide clarity or explanation of paperwork use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do file – loop in your supervisor and municipal attorney in case they are needed later 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Bring copies of documents you are filing (i.e. OTC, Proof of Service, etc.)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Maintain your Case Notes!</a:t>
            </a:r>
            <a:br>
              <a:rPr lang="en-US" dirty="0"/>
            </a:br>
            <a:endParaRPr lang="en-US"/>
          </a:p>
          <a:p>
            <a:r>
              <a:rPr lang="en-US" dirty="0"/>
              <a:t>Appearing in Court – dress professional and arrive early</a:t>
            </a:r>
          </a:p>
        </p:txBody>
      </p:sp>
    </p:spTree>
    <p:extLst>
      <p:ext uri="{BB962C8B-B14F-4D97-AF65-F5344CB8AC3E}">
        <p14:creationId xmlns:p14="http://schemas.microsoft.com/office/powerpoint/2010/main" val="556395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982D5-25DD-37C0-F065-DFC919263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BFF9-99DE-21D5-B901-1046CBF8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03F7C-63FE-0672-C40E-DE15369A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27183"/>
            <a:ext cx="10395840" cy="39833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Tier 2 Housing</a:t>
            </a:r>
          </a:p>
          <a:p>
            <a:pPr lvl="1"/>
            <a:r>
              <a:rPr lang="en-US" dirty="0"/>
              <a:t>Judge is present and speaks more about Court</a:t>
            </a:r>
          </a:p>
          <a:p>
            <a:pPr lvl="1"/>
            <a:r>
              <a:rPr lang="en-US" dirty="0"/>
              <a:t>Can ask your questions about Court!</a:t>
            </a:r>
          </a:p>
          <a:p>
            <a:endParaRPr lang="en-US" dirty="0"/>
          </a:p>
          <a:p>
            <a:r>
              <a:rPr lang="en-US" dirty="0"/>
              <a:t>Filing in Housing Court SOPs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How to file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Use of forms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General Court info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Being updated as we speak!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6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E84D-C2D7-E21D-890E-38D5EA97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36B49-8AFB-A59A-142B-421C5950C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90" y="2603500"/>
            <a:ext cx="8825659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Stephen Casey Jr., Regional Housing Trainer</a:t>
            </a:r>
          </a:p>
          <a:p>
            <a:r>
              <a:rPr lang="en-US" dirty="0">
                <a:hlinkClick r:id="rId3"/>
              </a:rPr>
              <a:t>Scasey@salem.com</a:t>
            </a:r>
            <a:r>
              <a:rPr lang="en-US" dirty="0"/>
              <a:t> </a:t>
            </a:r>
          </a:p>
          <a:p>
            <a:r>
              <a:rPr lang="en-US" dirty="0"/>
              <a:t>(978) 414-6885</a:t>
            </a:r>
          </a:p>
        </p:txBody>
      </p:sp>
      <p:pic>
        <p:nvPicPr>
          <p:cNvPr id="4" name="Picture 3" descr="Several hands raised and ready to answer a question">
            <a:extLst>
              <a:ext uri="{FF2B5EF4-FFF2-40B4-BE49-F238E27FC236}">
                <a16:creationId xmlns:a16="http://schemas.microsoft.com/office/drawing/2014/main" id="{CF916626-5465-94A6-1454-B7BDF78FF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345" y="2607860"/>
            <a:ext cx="5278582" cy="35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ED68-F7A4-C6B2-C6FF-44A24B4F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2" y="6215743"/>
            <a:ext cx="4083736" cy="511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Locations | Mass.gov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FAF1C-48EA-765C-75B3-D56005D5A819}"/>
              </a:ext>
            </a:extLst>
          </p:cNvPr>
          <p:cNvSpPr txBox="1"/>
          <p:nvPr/>
        </p:nvSpPr>
        <p:spPr>
          <a:xfrm>
            <a:off x="688522" y="729812"/>
            <a:ext cx="732635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Know your Court</a:t>
            </a:r>
            <a:endParaRPr lang="en-US" dirty="0"/>
          </a:p>
        </p:txBody>
      </p:sp>
      <p:pic>
        <p:nvPicPr>
          <p:cNvPr id="2" name="Picture 1" descr="A map of the state of massachusetts&#10;&#10;AI-generated content may be incorrect.">
            <a:extLst>
              <a:ext uri="{FF2B5EF4-FFF2-40B4-BE49-F238E27FC236}">
                <a16:creationId xmlns:a16="http://schemas.microsoft.com/office/drawing/2014/main" id="{D230CEDC-7879-9F63-CC18-7DDF08613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0" y="2069448"/>
            <a:ext cx="5951815" cy="3522226"/>
          </a:xfrm>
          <a:prstGeom prst="rect">
            <a:avLst/>
          </a:prstGeom>
        </p:spPr>
      </p:pic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733F2D8F-6C7F-3740-9D9E-CD93B4D01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408" y="1966705"/>
            <a:ext cx="5817683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D511-C156-FEE9-1C7B-4D2232EC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Know your Court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237B-DA6D-7D62-B204-57630141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66" y="2639219"/>
            <a:ext cx="7539785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Location AND Personnel</a:t>
            </a:r>
          </a:p>
          <a:p>
            <a:pPr lvl="1"/>
            <a:r>
              <a:rPr lang="en-US" dirty="0"/>
              <a:t>Where to file</a:t>
            </a:r>
          </a:p>
          <a:p>
            <a:pPr lvl="1"/>
            <a:r>
              <a:rPr lang="en-US" dirty="0"/>
              <a:t>Can </a:t>
            </a:r>
            <a:r>
              <a:rPr lang="en-US" b="1" u="sng" dirty="0"/>
              <a:t>YOU</a:t>
            </a:r>
            <a:r>
              <a:rPr lang="en-US" dirty="0"/>
              <a:t> file?</a:t>
            </a:r>
          </a:p>
          <a:p>
            <a:pPr lvl="1"/>
            <a:r>
              <a:rPr lang="en-US" dirty="0"/>
              <a:t>Courts capacity</a:t>
            </a:r>
            <a:br>
              <a:rPr lang="en-US" dirty="0"/>
            </a:br>
            <a:endParaRPr lang="en-US"/>
          </a:p>
          <a:p>
            <a:r>
              <a:rPr lang="en-US" dirty="0"/>
              <a:t>Bring the right paperwork – check with court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Graphic 3" descr="Scales of justice with solid fill">
            <a:extLst>
              <a:ext uri="{FF2B5EF4-FFF2-40B4-BE49-F238E27FC236}">
                <a16:creationId xmlns:a16="http://schemas.microsoft.com/office/drawing/2014/main" id="{EE216DF5-FF66-8720-D533-6BC601251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9112" y="2305050"/>
            <a:ext cx="2986087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1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9CFB-4F11-01C9-8949-0A6AC8C7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D5BFD-B76C-141A-A9FA-B6B9CB0D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54" y="2603500"/>
            <a:ext cx="6111034" cy="3759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Was proper service given?</a:t>
            </a:r>
          </a:p>
          <a:p>
            <a:pPr lvl="1"/>
            <a:r>
              <a:rPr lang="en-US" dirty="0"/>
              <a:t>Certified Mail (have receipt)</a:t>
            </a:r>
          </a:p>
          <a:p>
            <a:pPr lvl="1"/>
            <a:r>
              <a:rPr lang="en-US" dirty="0"/>
              <a:t>Constable – return of service received</a:t>
            </a:r>
          </a:p>
          <a:p>
            <a:pPr lvl="2"/>
            <a:r>
              <a:rPr lang="en-US" dirty="0"/>
              <a:t>See 410.680</a:t>
            </a:r>
          </a:p>
          <a:p>
            <a:pPr lvl="1"/>
            <a:endParaRPr lang="en-US" dirty="0"/>
          </a:p>
          <a:p>
            <a:r>
              <a:rPr lang="en-US" dirty="0"/>
              <a:t>Ensure you've done a recent re-inspection</a:t>
            </a:r>
          </a:p>
          <a:p>
            <a:pPr lvl="1"/>
            <a:r>
              <a:rPr lang="en-US" dirty="0"/>
              <a:t>As close to the court filing as possible</a:t>
            </a:r>
          </a:p>
          <a:p>
            <a:pPr lvl="1"/>
            <a:r>
              <a:rPr lang="en-US" dirty="0"/>
              <a:t>Take Pictures</a:t>
            </a:r>
          </a:p>
          <a:p>
            <a:pPr lvl="1"/>
            <a:endParaRPr lang="en-US" dirty="0"/>
          </a:p>
        </p:txBody>
      </p:sp>
      <p:pic>
        <p:nvPicPr>
          <p:cNvPr id="4" name="Picture 3" descr="A green and white envelope with a barcode&#10;&#10;AI-generated content may be incorrect.">
            <a:extLst>
              <a:ext uri="{FF2B5EF4-FFF2-40B4-BE49-F238E27FC236}">
                <a16:creationId xmlns:a16="http://schemas.microsoft.com/office/drawing/2014/main" id="{3CF3C2DC-8B80-4F2F-DC5D-8A4309CFF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556" y="2472007"/>
            <a:ext cx="44311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9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DF24-C3F6-C5D5-30EA-EF9E8800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3FDF-6E20-70AE-94B1-D3D7D89E9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Civil Complaint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Criminal Complaint</a:t>
            </a:r>
          </a:p>
        </p:txBody>
      </p:sp>
    </p:spTree>
    <p:extLst>
      <p:ext uri="{BB962C8B-B14F-4D97-AF65-F5344CB8AC3E}">
        <p14:creationId xmlns:p14="http://schemas.microsoft.com/office/powerpoint/2010/main" val="413429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D4B7-1C07-E6D4-EA2B-63C6B088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AF45-EFC4-0866-43AD-3C15A7D1E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17" y="2249270"/>
            <a:ext cx="10639611" cy="4221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2000" dirty="0"/>
              <a:t>Court issues an order to make repairs</a:t>
            </a:r>
          </a:p>
          <a:p>
            <a:pPr lvl="1"/>
            <a:r>
              <a:rPr lang="en-US" sz="1800" dirty="0"/>
              <a:t>Within a certain timeframe</a:t>
            </a:r>
          </a:p>
          <a:p>
            <a:pPr lvl="1"/>
            <a:r>
              <a:rPr lang="en-US" sz="1800" dirty="0"/>
              <a:t>Receivership</a:t>
            </a:r>
          </a:p>
          <a:p>
            <a:pPr lvl="1"/>
            <a:r>
              <a:rPr lang="en-US" sz="1800" dirty="0"/>
              <a:t>Periodic inspections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If violations not met based on court order – can file contempt &amp; request sanctions</a:t>
            </a:r>
          </a:p>
          <a:p>
            <a:pPr lvl="1"/>
            <a:r>
              <a:rPr lang="en-US" sz="1800" dirty="0"/>
              <a:t>Fines</a:t>
            </a:r>
          </a:p>
          <a:p>
            <a:pPr lvl="1"/>
            <a:r>
              <a:rPr lang="en-US" sz="1800" dirty="0"/>
              <a:t>Hold defendant in custody</a:t>
            </a:r>
            <a:endParaRPr lang="en-US" dirty="0"/>
          </a:p>
          <a:p>
            <a:pPr lvl="1"/>
            <a:r>
              <a:rPr lang="en-US" sz="1800" dirty="0"/>
              <a:t>Fire watch paid for by defendant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8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53F0-3997-7ACE-3423-77C9B02D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Complaints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AB9AC6-5BBB-2A99-43F0-891B7ECBEA4C}"/>
              </a:ext>
            </a:extLst>
          </p:cNvPr>
          <p:cNvSpPr txBox="1">
            <a:spLocks/>
          </p:cNvSpPr>
          <p:nvPr/>
        </p:nvSpPr>
        <p:spPr>
          <a:xfrm>
            <a:off x="1038717" y="2249270"/>
            <a:ext cx="8758424" cy="3933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1600" dirty="0"/>
          </a:p>
          <a:p>
            <a:r>
              <a:rPr lang="en-US" sz="2000" dirty="0"/>
              <a:t>Typically move quicker</a:t>
            </a:r>
          </a:p>
          <a:p>
            <a:pPr lvl="1" indent="-342900"/>
            <a:r>
              <a:rPr lang="en-US" sz="1800" dirty="0"/>
              <a:t>Useful for serious violations with short deadlines</a:t>
            </a:r>
            <a:br>
              <a:rPr lang="en-US" sz="1800" dirty="0"/>
            </a:br>
            <a:endParaRPr lang="en-US" dirty="0"/>
          </a:p>
          <a:p>
            <a:r>
              <a:rPr lang="en-US" sz="2000" dirty="0"/>
              <a:t>Court provides you with paperwork and </a:t>
            </a:r>
            <a:r>
              <a:rPr lang="en-US" sz="2000" u="sng" dirty="0"/>
              <a:t>YOU notify parties</a:t>
            </a:r>
            <a:endParaRPr lang="en-US" sz="2000" dirty="0"/>
          </a:p>
          <a:p>
            <a:pPr lvl="1"/>
            <a:r>
              <a:rPr lang="en-US" sz="1800" dirty="0"/>
              <a:t>Constable/Sheriff</a:t>
            </a:r>
          </a:p>
          <a:p>
            <a:pPr lvl="1"/>
            <a:r>
              <a:rPr lang="en-US" sz="1800" dirty="0"/>
              <a:t>Once you have constable's proof of service, get it to the court before the hearing</a:t>
            </a:r>
            <a:br>
              <a:rPr lang="en-US" sz="2000" dirty="0"/>
            </a:br>
            <a:endParaRPr lang="en-US" sz="2000"/>
          </a:p>
          <a:p>
            <a:r>
              <a:rPr lang="en-US" sz="2000" dirty="0"/>
              <a:t>Mediation possible &amp; usually first step</a:t>
            </a:r>
          </a:p>
        </p:txBody>
      </p:sp>
    </p:spTree>
    <p:extLst>
      <p:ext uri="{BB962C8B-B14F-4D97-AF65-F5344CB8AC3E}">
        <p14:creationId xmlns:p14="http://schemas.microsoft.com/office/powerpoint/2010/main" val="3820589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48D9909893E4D835A9701E69DCA7B" ma:contentTypeVersion="10" ma:contentTypeDescription="Create a new document." ma:contentTypeScope="" ma:versionID="44ce22c66ab39410e6ab77e66ee08e59">
  <xsd:schema xmlns:xsd="http://www.w3.org/2001/XMLSchema" xmlns:xs="http://www.w3.org/2001/XMLSchema" xmlns:p="http://schemas.microsoft.com/office/2006/metadata/properties" xmlns:ns3="b6e1edf2-6267-458e-8b35-3be1b7359d31" targetNamespace="http://schemas.microsoft.com/office/2006/metadata/properties" ma:root="true" ma:fieldsID="947bb47a0d1f6c1a5c0d66c16f96770e" ns3:_="">
    <xsd:import namespace="b6e1edf2-6267-458e-8b35-3be1b7359d3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1edf2-6267-458e-8b35-3be1b7359d3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e1edf2-6267-458e-8b35-3be1b7359d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FDB82-BDFC-41F4-A52D-EA304AA49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e1edf2-6267-458e-8b35-3be1b7359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D75B9-9488-4096-A6DD-07CC07F331AB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b6e1edf2-6267-458e-8b35-3be1b7359d3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2B74EE-7911-4ECB-8FAC-4DBB961A7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1296</TotalTime>
  <Words>774</Words>
  <Application>Microsoft Office PowerPoint</Application>
  <PresentationFormat>Widescreen</PresentationFormat>
  <Paragraphs>103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Ion Boardroom</vt:lpstr>
      <vt:lpstr>Filing in Housing Court</vt:lpstr>
      <vt:lpstr>Housing Court</vt:lpstr>
      <vt:lpstr>When to use Housing Court</vt:lpstr>
      <vt:lpstr>PowerPoint Presentation</vt:lpstr>
      <vt:lpstr>Know your Court</vt:lpstr>
      <vt:lpstr>Before Filing</vt:lpstr>
      <vt:lpstr>Types of Filing</vt:lpstr>
      <vt:lpstr>Civil Complaints</vt:lpstr>
      <vt:lpstr>Civil Complaints</vt:lpstr>
      <vt:lpstr>Civil Complaints</vt:lpstr>
      <vt:lpstr>Criminal Complaints</vt:lpstr>
      <vt:lpstr>Criminal Complaints</vt:lpstr>
      <vt:lpstr>Civil vs Criminal</vt:lpstr>
      <vt:lpstr>Going to Court</vt:lpstr>
      <vt:lpstr>What to bring?</vt:lpstr>
      <vt:lpstr>What to bring?</vt:lpstr>
      <vt:lpstr>Example of  Case Notes</vt:lpstr>
      <vt:lpstr>After Filing</vt:lpstr>
      <vt:lpstr>Appearing in Court</vt:lpstr>
      <vt:lpstr>After Initial Court Date</vt:lpstr>
      <vt:lpstr>Mediation</vt:lpstr>
      <vt:lpstr>Paperwork</vt:lpstr>
      <vt:lpstr>Motion Forms</vt:lpstr>
      <vt:lpstr>Motion Forms</vt:lpstr>
      <vt:lpstr>Temporary Restraining Orders (TROs)</vt:lpstr>
      <vt:lpstr>Temporary Restraining Orders (TROs)</vt:lpstr>
      <vt:lpstr>Temporary Restraining Orders (TROs)</vt:lpstr>
      <vt:lpstr>Statement of Material Facts</vt:lpstr>
      <vt:lpstr>Statement of Material Facts</vt:lpstr>
      <vt:lpstr>Civil Agreement</vt:lpstr>
      <vt:lpstr>SCENARIO</vt:lpstr>
      <vt:lpstr>SCENARIO</vt:lpstr>
      <vt:lpstr>SCENARIO</vt:lpstr>
      <vt:lpstr>General Advice</vt:lpstr>
      <vt:lpstr>Additional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Casey</dc:creator>
  <cp:lastModifiedBy>Stephen Casey</cp:lastModifiedBy>
  <cp:revision>2622</cp:revision>
  <dcterms:created xsi:type="dcterms:W3CDTF">2025-01-03T14:21:57Z</dcterms:created>
  <dcterms:modified xsi:type="dcterms:W3CDTF">2025-09-24T13:40:08Z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0x0101006CB48D9909893E4D835A9701E69DCA7B</vt:lpwstr>
  </property>
</Properties>
</file>