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76" r:id="rId5"/>
    <p:sldId id="274" r:id="rId6"/>
    <p:sldId id="263" r:id="rId7"/>
    <p:sldId id="280" r:id="rId8"/>
    <p:sldId id="265" r:id="rId9"/>
    <p:sldId id="266" r:id="rId10"/>
    <p:sldId id="267" r:id="rId11"/>
    <p:sldId id="269" r:id="rId12"/>
    <p:sldId id="279" r:id="rId13"/>
    <p:sldId id="268" r:id="rId14"/>
    <p:sldId id="294" r:id="rId15"/>
    <p:sldId id="270" r:id="rId16"/>
    <p:sldId id="281" r:id="rId17"/>
    <p:sldId id="282" r:id="rId18"/>
    <p:sldId id="284" r:id="rId19"/>
    <p:sldId id="286" r:id="rId20"/>
    <p:sldId id="289" r:id="rId21"/>
    <p:sldId id="288" r:id="rId22"/>
    <p:sldId id="291" r:id="rId23"/>
    <p:sldId id="283" r:id="rId24"/>
    <p:sldId id="285" r:id="rId25"/>
    <p:sldId id="287" r:id="rId26"/>
    <p:sldId id="293" r:id="rId27"/>
    <p:sldId id="292" r:id="rId28"/>
    <p:sldId id="290"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C65"/>
    <a:srgbClr val="193768"/>
    <a:srgbClr val="143067"/>
    <a:srgbClr val="79C245"/>
    <a:srgbClr val="74BD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D9355-F221-4930-BAC9-41C716F88B5F}" v="92" dt="2025-04-29T12:57:13.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24" y="78"/>
      </p:cViewPr>
      <p:guideLst/>
    </p:cSldViewPr>
  </p:slideViewPr>
  <p:notesTextViewPr>
    <p:cViewPr>
      <p:scale>
        <a:sx n="1" d="1"/>
        <a:sy n="1" d="1"/>
      </p:scale>
      <p:origin x="0" y="-71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DaCosta" userId="e4146b27-206e-4c03-a849-d2196eaacb0d" providerId="ADAL" clId="{FD5D9355-F221-4930-BAC9-41C716F88B5F}"/>
    <pc:docChg chg="undo redo custSel addSld delSld modSld sldOrd">
      <pc:chgData name="Megan DaCosta" userId="e4146b27-206e-4c03-a849-d2196eaacb0d" providerId="ADAL" clId="{FD5D9355-F221-4930-BAC9-41C716F88B5F}" dt="2025-04-29T19:11:54.908" v="19675" actId="20577"/>
      <pc:docMkLst>
        <pc:docMk/>
      </pc:docMkLst>
      <pc:sldChg chg="del">
        <pc:chgData name="Megan DaCosta" userId="e4146b27-206e-4c03-a849-d2196eaacb0d" providerId="ADAL" clId="{FD5D9355-F221-4930-BAC9-41C716F88B5F}" dt="2025-03-25T17:59:18.260" v="188" actId="2696"/>
        <pc:sldMkLst>
          <pc:docMk/>
          <pc:sldMk cId="277684865" sldId="260"/>
        </pc:sldMkLst>
      </pc:sldChg>
      <pc:sldChg chg="del">
        <pc:chgData name="Megan DaCosta" userId="e4146b27-206e-4c03-a849-d2196eaacb0d" providerId="ADAL" clId="{FD5D9355-F221-4930-BAC9-41C716F88B5F}" dt="2025-03-25T18:16:21.498" v="404" actId="2696"/>
        <pc:sldMkLst>
          <pc:docMk/>
          <pc:sldMk cId="3851362619" sldId="262"/>
        </pc:sldMkLst>
      </pc:sldChg>
      <pc:sldChg chg="addSp delSp modSp mod ord modClrScheme chgLayout modNotesTx">
        <pc:chgData name="Megan DaCosta" userId="e4146b27-206e-4c03-a849-d2196eaacb0d" providerId="ADAL" clId="{FD5D9355-F221-4930-BAC9-41C716F88B5F}" dt="2025-04-29T12:13:54.432" v="15491" actId="20577"/>
        <pc:sldMkLst>
          <pc:docMk/>
          <pc:sldMk cId="3559483146" sldId="263"/>
        </pc:sldMkLst>
        <pc:spChg chg="mod ord">
          <ac:chgData name="Megan DaCosta" userId="e4146b27-206e-4c03-a849-d2196eaacb0d" providerId="ADAL" clId="{FD5D9355-F221-4930-BAC9-41C716F88B5F}" dt="2025-04-02T21:27:03.382" v="1076" actId="700"/>
          <ac:spMkLst>
            <pc:docMk/>
            <pc:sldMk cId="3559483146" sldId="263"/>
            <ac:spMk id="3" creationId="{9B51BADD-C705-D471-9113-9213E64F71C6}"/>
          </ac:spMkLst>
        </pc:spChg>
        <pc:spChg chg="mod ord">
          <ac:chgData name="Megan DaCosta" userId="e4146b27-206e-4c03-a849-d2196eaacb0d" providerId="ADAL" clId="{FD5D9355-F221-4930-BAC9-41C716F88B5F}" dt="2025-04-02T21:27:03.382" v="1076" actId="700"/>
          <ac:spMkLst>
            <pc:docMk/>
            <pc:sldMk cId="3559483146" sldId="263"/>
            <ac:spMk id="4" creationId="{4180AD1A-1CE8-F91B-70A1-B589EB643778}"/>
          </ac:spMkLst>
        </pc:spChg>
        <pc:spChg chg="add mod ord">
          <ac:chgData name="Megan DaCosta" userId="e4146b27-206e-4c03-a849-d2196eaacb0d" providerId="ADAL" clId="{FD5D9355-F221-4930-BAC9-41C716F88B5F}" dt="2025-04-02T21:27:03.406" v="1077" actId="27636"/>
          <ac:spMkLst>
            <pc:docMk/>
            <pc:sldMk cId="3559483146" sldId="263"/>
            <ac:spMk id="9" creationId="{12260DE3-5398-62BA-1366-C1FF0C109B0A}"/>
          </ac:spMkLst>
        </pc:spChg>
        <pc:picChg chg="add mod ord">
          <ac:chgData name="Megan DaCosta" userId="e4146b27-206e-4c03-a849-d2196eaacb0d" providerId="ADAL" clId="{FD5D9355-F221-4930-BAC9-41C716F88B5F}" dt="2025-04-17T14:51:19.987" v="4251" actId="1076"/>
          <ac:picMkLst>
            <pc:docMk/>
            <pc:sldMk cId="3559483146" sldId="263"/>
            <ac:picMk id="6" creationId="{445EB306-5C07-C953-4FFC-2B22C6283DA7}"/>
          </ac:picMkLst>
        </pc:picChg>
      </pc:sldChg>
      <pc:sldChg chg="del">
        <pc:chgData name="Megan DaCosta" userId="e4146b27-206e-4c03-a849-d2196eaacb0d" providerId="ADAL" clId="{FD5D9355-F221-4930-BAC9-41C716F88B5F}" dt="2025-03-25T18:16:23.851" v="405" actId="2696"/>
        <pc:sldMkLst>
          <pc:docMk/>
          <pc:sldMk cId="3688059619" sldId="264"/>
        </pc:sldMkLst>
      </pc:sldChg>
      <pc:sldChg chg="addSp delSp modSp mod modClrScheme chgLayout modNotesTx">
        <pc:chgData name="Megan DaCosta" userId="e4146b27-206e-4c03-a849-d2196eaacb0d" providerId="ADAL" clId="{FD5D9355-F221-4930-BAC9-41C716F88B5F}" dt="2025-04-29T13:28:26.053" v="19636" actId="313"/>
        <pc:sldMkLst>
          <pc:docMk/>
          <pc:sldMk cId="265822473" sldId="265"/>
        </pc:sldMkLst>
        <pc:spChg chg="mod ord">
          <ac:chgData name="Megan DaCosta" userId="e4146b27-206e-4c03-a849-d2196eaacb0d" providerId="ADAL" clId="{FD5D9355-F221-4930-BAC9-41C716F88B5F}" dt="2025-04-28T17:02:33.054" v="12867" actId="14100"/>
          <ac:spMkLst>
            <pc:docMk/>
            <pc:sldMk cId="265822473" sldId="265"/>
            <ac:spMk id="2" creationId="{C8DDE3A0-E90D-B627-6BF4-38700D2BE098}"/>
          </ac:spMkLst>
        </pc:spChg>
        <pc:spChg chg="mod ord">
          <ac:chgData name="Megan DaCosta" userId="e4146b27-206e-4c03-a849-d2196eaacb0d" providerId="ADAL" clId="{FD5D9355-F221-4930-BAC9-41C716F88B5F}" dt="2025-04-17T15:01:00.607" v="4270" actId="700"/>
          <ac:spMkLst>
            <pc:docMk/>
            <pc:sldMk cId="265822473" sldId="265"/>
            <ac:spMk id="4" creationId="{EDE8DED6-1301-CDD9-C772-0C278D20A125}"/>
          </ac:spMkLst>
        </pc:spChg>
        <pc:spChg chg="mod ord">
          <ac:chgData name="Megan DaCosta" userId="e4146b27-206e-4c03-a849-d2196eaacb0d" providerId="ADAL" clId="{FD5D9355-F221-4930-BAC9-41C716F88B5F}" dt="2025-04-17T15:04:45.196" v="4340" actId="27636"/>
          <ac:spMkLst>
            <pc:docMk/>
            <pc:sldMk cId="265822473" sldId="265"/>
            <ac:spMk id="5" creationId="{C917EC7B-7F5A-DB30-1CC8-47E2BC1684E9}"/>
          </ac:spMkLst>
        </pc:spChg>
        <pc:spChg chg="add mod">
          <ac:chgData name="Megan DaCosta" userId="e4146b27-206e-4c03-a849-d2196eaacb0d" providerId="ADAL" clId="{FD5D9355-F221-4930-BAC9-41C716F88B5F}" dt="2025-04-17T15:05:31.458" v="4346" actId="14100"/>
          <ac:spMkLst>
            <pc:docMk/>
            <pc:sldMk cId="265822473" sldId="265"/>
            <ac:spMk id="14" creationId="{47B396B8-41D0-645E-E614-7673E43D4A8D}"/>
          </ac:spMkLst>
        </pc:spChg>
        <pc:picChg chg="add mod">
          <ac:chgData name="Megan DaCosta" userId="e4146b27-206e-4c03-a849-d2196eaacb0d" providerId="ADAL" clId="{FD5D9355-F221-4930-BAC9-41C716F88B5F}" dt="2025-04-17T15:05:09.370" v="4344" actId="1076"/>
          <ac:picMkLst>
            <pc:docMk/>
            <pc:sldMk cId="265822473" sldId="265"/>
            <ac:picMk id="1026" creationId="{1ADA944B-C781-7C3D-AE90-167002603335}"/>
          </ac:picMkLst>
        </pc:picChg>
        <pc:cxnChg chg="add mod">
          <ac:chgData name="Megan DaCosta" userId="e4146b27-206e-4c03-a849-d2196eaacb0d" providerId="ADAL" clId="{FD5D9355-F221-4930-BAC9-41C716F88B5F}" dt="2025-04-17T15:05:31.458" v="4346" actId="14100"/>
          <ac:cxnSpMkLst>
            <pc:docMk/>
            <pc:sldMk cId="265822473" sldId="265"/>
            <ac:cxnSpMk id="16" creationId="{50CD14F6-1544-B1AA-80D6-72B9DD65A5AA}"/>
          </ac:cxnSpMkLst>
        </pc:cxnChg>
      </pc:sldChg>
      <pc:sldChg chg="addSp delSp modSp mod modClrScheme chgLayout modNotesTx">
        <pc:chgData name="Megan DaCosta" userId="e4146b27-206e-4c03-a849-d2196eaacb0d" providerId="ADAL" clId="{FD5D9355-F221-4930-BAC9-41C716F88B5F}" dt="2025-04-29T18:52:19.206" v="19662" actId="20577"/>
        <pc:sldMkLst>
          <pc:docMk/>
          <pc:sldMk cId="4030991170" sldId="266"/>
        </pc:sldMkLst>
        <pc:spChg chg="mod ord">
          <ac:chgData name="Megan DaCosta" userId="e4146b27-206e-4c03-a849-d2196eaacb0d" providerId="ADAL" clId="{FD5D9355-F221-4930-BAC9-41C716F88B5F}" dt="2025-04-10T18:05:42.594" v="1436" actId="700"/>
          <ac:spMkLst>
            <pc:docMk/>
            <pc:sldMk cId="4030991170" sldId="266"/>
            <ac:spMk id="6" creationId="{C155038C-6228-1C24-43F6-D6683699B495}"/>
          </ac:spMkLst>
        </pc:spChg>
        <pc:spChg chg="add mod ord">
          <ac:chgData name="Megan DaCosta" userId="e4146b27-206e-4c03-a849-d2196eaacb0d" providerId="ADAL" clId="{FD5D9355-F221-4930-BAC9-41C716F88B5F}" dt="2025-04-10T18:09:32.821" v="1448" actId="20577"/>
          <ac:spMkLst>
            <pc:docMk/>
            <pc:sldMk cId="4030991170" sldId="266"/>
            <ac:spMk id="8" creationId="{848B78A5-2076-F9E5-A545-A3F108358E8C}"/>
          </ac:spMkLst>
        </pc:spChg>
        <pc:spChg chg="add mod ord">
          <ac:chgData name="Megan DaCosta" userId="e4146b27-206e-4c03-a849-d2196eaacb0d" providerId="ADAL" clId="{FD5D9355-F221-4930-BAC9-41C716F88B5F}" dt="2025-04-10T19:00:01.411" v="2936" actId="14100"/>
          <ac:spMkLst>
            <pc:docMk/>
            <pc:sldMk cId="4030991170" sldId="266"/>
            <ac:spMk id="16" creationId="{CF35B4F0-112F-3BF6-0402-9D85FA9919FC}"/>
          </ac:spMkLst>
        </pc:spChg>
        <pc:spChg chg="add mod ord">
          <ac:chgData name="Megan DaCosta" userId="e4146b27-206e-4c03-a849-d2196eaacb0d" providerId="ADAL" clId="{FD5D9355-F221-4930-BAC9-41C716F88B5F}" dt="2025-04-10T19:00:05.345" v="2937" actId="14100"/>
          <ac:spMkLst>
            <pc:docMk/>
            <pc:sldMk cId="4030991170" sldId="266"/>
            <ac:spMk id="17" creationId="{F10A9411-4C1C-CA11-E80B-CFC50FA7601B}"/>
          </ac:spMkLst>
        </pc:spChg>
        <pc:spChg chg="add mod">
          <ac:chgData name="Megan DaCosta" userId="e4146b27-206e-4c03-a849-d2196eaacb0d" providerId="ADAL" clId="{FD5D9355-F221-4930-BAC9-41C716F88B5F}" dt="2025-04-17T17:50:06.554" v="5053" actId="1076"/>
          <ac:spMkLst>
            <pc:docMk/>
            <pc:sldMk cId="4030991170" sldId="266"/>
            <ac:spMk id="18" creationId="{2D5ED38D-820D-5C91-5BBF-399D4B089BAD}"/>
          </ac:spMkLst>
        </pc:spChg>
      </pc:sldChg>
      <pc:sldChg chg="addSp delSp modSp mod modClrScheme chgLayout modNotesTx">
        <pc:chgData name="Megan DaCosta" userId="e4146b27-206e-4c03-a849-d2196eaacb0d" providerId="ADAL" clId="{FD5D9355-F221-4930-BAC9-41C716F88B5F}" dt="2025-04-29T12:46:26.757" v="17174" actId="20577"/>
        <pc:sldMkLst>
          <pc:docMk/>
          <pc:sldMk cId="2362665030" sldId="267"/>
        </pc:sldMkLst>
        <pc:spChg chg="mod ord">
          <ac:chgData name="Megan DaCosta" userId="e4146b27-206e-4c03-a849-d2196eaacb0d" providerId="ADAL" clId="{FD5D9355-F221-4930-BAC9-41C716F88B5F}" dt="2025-04-10T18:09:52.423" v="1449" actId="700"/>
          <ac:spMkLst>
            <pc:docMk/>
            <pc:sldMk cId="2362665030" sldId="267"/>
            <ac:spMk id="2" creationId="{EB2770CA-2787-C985-77B7-2E82213256D1}"/>
          </ac:spMkLst>
        </pc:spChg>
        <pc:spChg chg="add mod ord">
          <ac:chgData name="Megan DaCosta" userId="e4146b27-206e-4c03-a849-d2196eaacb0d" providerId="ADAL" clId="{FD5D9355-F221-4930-BAC9-41C716F88B5F}" dt="2025-04-10T18:09:55.694" v="1461" actId="20577"/>
          <ac:spMkLst>
            <pc:docMk/>
            <pc:sldMk cId="2362665030" sldId="267"/>
            <ac:spMk id="4" creationId="{819F0BC5-0D23-8CB4-EEB7-660C4731AFF0}"/>
          </ac:spMkLst>
        </pc:spChg>
        <pc:spChg chg="add mod ord">
          <ac:chgData name="Megan DaCosta" userId="e4146b27-206e-4c03-a849-d2196eaacb0d" providerId="ADAL" clId="{FD5D9355-F221-4930-BAC9-41C716F88B5F}" dt="2025-04-17T18:47:35.617" v="5708" actId="27636"/>
          <ac:spMkLst>
            <pc:docMk/>
            <pc:sldMk cId="2362665030" sldId="267"/>
            <ac:spMk id="5" creationId="{855A3AE3-EBB8-F3CD-04A6-BDCA3D78FEB6}"/>
          </ac:spMkLst>
        </pc:spChg>
      </pc:sldChg>
      <pc:sldChg chg="addSp delSp modSp mod modClrScheme chgLayout modNotesTx">
        <pc:chgData name="Megan DaCosta" userId="e4146b27-206e-4c03-a849-d2196eaacb0d" providerId="ADAL" clId="{FD5D9355-F221-4930-BAC9-41C716F88B5F}" dt="2025-04-29T18:51:52.201" v="19659" actId="20577"/>
        <pc:sldMkLst>
          <pc:docMk/>
          <pc:sldMk cId="1679599939" sldId="268"/>
        </pc:sldMkLst>
        <pc:spChg chg="mod ord">
          <ac:chgData name="Megan DaCosta" userId="e4146b27-206e-4c03-a849-d2196eaacb0d" providerId="ADAL" clId="{FD5D9355-F221-4930-BAC9-41C716F88B5F}" dt="2025-04-17T15:17:09.368" v="4499" actId="700"/>
          <ac:spMkLst>
            <pc:docMk/>
            <pc:sldMk cId="1679599939" sldId="268"/>
            <ac:spMk id="2" creationId="{3640622E-0B17-8012-4190-AD7CDF61D78B}"/>
          </ac:spMkLst>
        </pc:spChg>
        <pc:spChg chg="add mod ord">
          <ac:chgData name="Megan DaCosta" userId="e4146b27-206e-4c03-a849-d2196eaacb0d" providerId="ADAL" clId="{FD5D9355-F221-4930-BAC9-41C716F88B5F}" dt="2025-04-17T15:17:09.368" v="4499" actId="700"/>
          <ac:spMkLst>
            <pc:docMk/>
            <pc:sldMk cId="1679599939" sldId="268"/>
            <ac:spMk id="3" creationId="{EC7C7DE1-47C3-3B63-43D4-C7458CDEAE5C}"/>
          </ac:spMkLst>
        </pc:spChg>
        <pc:picChg chg="add mod ord">
          <ac:chgData name="Megan DaCosta" userId="e4146b27-206e-4c03-a849-d2196eaacb0d" providerId="ADAL" clId="{FD5D9355-F221-4930-BAC9-41C716F88B5F}" dt="2025-04-17T15:17:12.953" v="4500" actId="1076"/>
          <ac:picMkLst>
            <pc:docMk/>
            <pc:sldMk cId="1679599939" sldId="268"/>
            <ac:picMk id="7" creationId="{EB31BCA6-4E4C-3F85-C56C-092A156CC0A4}"/>
          </ac:picMkLst>
        </pc:picChg>
        <pc:picChg chg="add mod">
          <ac:chgData name="Megan DaCosta" userId="e4146b27-206e-4c03-a849-d2196eaacb0d" providerId="ADAL" clId="{FD5D9355-F221-4930-BAC9-41C716F88B5F}" dt="2025-04-17T15:17:26.979" v="4503" actId="1076"/>
          <ac:picMkLst>
            <pc:docMk/>
            <pc:sldMk cId="1679599939" sldId="268"/>
            <ac:picMk id="9" creationId="{70909E68-BB62-6771-4892-C9119563E63F}"/>
          </ac:picMkLst>
        </pc:picChg>
      </pc:sldChg>
      <pc:sldChg chg="addSp delSp modSp mod ord modClrScheme chgLayout">
        <pc:chgData name="Megan DaCosta" userId="e4146b27-206e-4c03-a849-d2196eaacb0d" providerId="ADAL" clId="{FD5D9355-F221-4930-BAC9-41C716F88B5F}" dt="2025-04-28T16:55:35.544" v="12736" actId="1076"/>
        <pc:sldMkLst>
          <pc:docMk/>
          <pc:sldMk cId="4131280325" sldId="269"/>
        </pc:sldMkLst>
        <pc:spChg chg="mod ord">
          <ac:chgData name="Megan DaCosta" userId="e4146b27-206e-4c03-a849-d2196eaacb0d" providerId="ADAL" clId="{FD5D9355-F221-4930-BAC9-41C716F88B5F}" dt="2025-04-11T16:41:10.920" v="3249" actId="700"/>
          <ac:spMkLst>
            <pc:docMk/>
            <pc:sldMk cId="4131280325" sldId="269"/>
            <ac:spMk id="5" creationId="{1475DA62-1801-140E-59C3-FE024FF9F8DB}"/>
          </ac:spMkLst>
        </pc:spChg>
        <pc:spChg chg="add mod ord">
          <ac:chgData name="Megan DaCosta" userId="e4146b27-206e-4c03-a849-d2196eaacb0d" providerId="ADAL" clId="{FD5D9355-F221-4930-BAC9-41C716F88B5F}" dt="2025-04-17T15:17:42.879" v="4522" actId="20577"/>
          <ac:spMkLst>
            <pc:docMk/>
            <pc:sldMk cId="4131280325" sldId="269"/>
            <ac:spMk id="6" creationId="{EA49FC83-F741-8E82-B902-C121ADEF89E1}"/>
          </ac:spMkLst>
        </pc:spChg>
        <pc:spChg chg="add mod ord">
          <ac:chgData name="Megan DaCosta" userId="e4146b27-206e-4c03-a849-d2196eaacb0d" providerId="ADAL" clId="{FD5D9355-F221-4930-BAC9-41C716F88B5F}" dt="2025-04-28T16:55:35.544" v="12736" actId="1076"/>
          <ac:spMkLst>
            <pc:docMk/>
            <pc:sldMk cId="4131280325" sldId="269"/>
            <ac:spMk id="7" creationId="{48A89000-FB19-A817-0E8E-65C47B37B43B}"/>
          </ac:spMkLst>
        </pc:spChg>
      </pc:sldChg>
      <pc:sldChg chg="addSp delSp modSp mod modClrScheme chgLayout modNotesTx">
        <pc:chgData name="Megan DaCosta" userId="e4146b27-206e-4c03-a849-d2196eaacb0d" providerId="ADAL" clId="{FD5D9355-F221-4930-BAC9-41C716F88B5F}" dt="2025-04-28T16:58:53.003" v="12808" actId="1076"/>
        <pc:sldMkLst>
          <pc:docMk/>
          <pc:sldMk cId="4091825064" sldId="270"/>
        </pc:sldMkLst>
        <pc:spChg chg="mod ord">
          <ac:chgData name="Megan DaCosta" userId="e4146b27-206e-4c03-a849-d2196eaacb0d" providerId="ADAL" clId="{FD5D9355-F221-4930-BAC9-41C716F88B5F}" dt="2025-04-15T14:32:19.570" v="3911" actId="700"/>
          <ac:spMkLst>
            <pc:docMk/>
            <pc:sldMk cId="4091825064" sldId="270"/>
            <ac:spMk id="5" creationId="{87462F3D-8C19-E90A-75A5-942B79EA50D6}"/>
          </ac:spMkLst>
        </pc:spChg>
        <pc:spChg chg="add mod ord">
          <ac:chgData name="Megan DaCosta" userId="e4146b27-206e-4c03-a849-d2196eaacb0d" providerId="ADAL" clId="{FD5D9355-F221-4930-BAC9-41C716F88B5F}" dt="2025-04-15T14:32:19.570" v="3911" actId="700"/>
          <ac:spMkLst>
            <pc:docMk/>
            <pc:sldMk cId="4091825064" sldId="270"/>
            <ac:spMk id="6" creationId="{E9FCB57A-C58D-D76D-E400-1062B3FA359B}"/>
          </ac:spMkLst>
        </pc:spChg>
        <pc:spChg chg="add mod ord">
          <ac:chgData name="Megan DaCosta" userId="e4146b27-206e-4c03-a849-d2196eaacb0d" providerId="ADAL" clId="{FD5D9355-F221-4930-BAC9-41C716F88B5F}" dt="2025-04-28T16:58:53.003" v="12808" actId="1076"/>
          <ac:spMkLst>
            <pc:docMk/>
            <pc:sldMk cId="4091825064" sldId="270"/>
            <ac:spMk id="7" creationId="{102F51D3-9403-80FB-C79B-BCD78BF4CE50}"/>
          </ac:spMkLst>
        </pc:spChg>
        <pc:picChg chg="add mod">
          <ac:chgData name="Megan DaCosta" userId="e4146b27-206e-4c03-a849-d2196eaacb0d" providerId="ADAL" clId="{FD5D9355-F221-4930-BAC9-41C716F88B5F}" dt="2025-04-15T14:35:06.544" v="3920" actId="1076"/>
          <ac:picMkLst>
            <pc:docMk/>
            <pc:sldMk cId="4091825064" sldId="270"/>
            <ac:picMk id="14" creationId="{E57FA284-2662-B4E0-46E3-F09499608404}"/>
          </ac:picMkLst>
        </pc:picChg>
      </pc:sldChg>
      <pc:sldChg chg="del">
        <pc:chgData name="Megan DaCosta" userId="e4146b27-206e-4c03-a849-d2196eaacb0d" providerId="ADAL" clId="{FD5D9355-F221-4930-BAC9-41C716F88B5F}" dt="2025-03-25T17:59:11.271" v="186" actId="2696"/>
        <pc:sldMkLst>
          <pc:docMk/>
          <pc:sldMk cId="276110225" sldId="273"/>
        </pc:sldMkLst>
      </pc:sldChg>
      <pc:sldChg chg="addSp delSp modSp mod modClrScheme chgLayout modNotesTx">
        <pc:chgData name="Megan DaCosta" userId="e4146b27-206e-4c03-a849-d2196eaacb0d" providerId="ADAL" clId="{FD5D9355-F221-4930-BAC9-41C716F88B5F}" dt="2025-04-29T12:11:26.586" v="14913" actId="20577"/>
        <pc:sldMkLst>
          <pc:docMk/>
          <pc:sldMk cId="2923241892" sldId="274"/>
        </pc:sldMkLst>
        <pc:spChg chg="mod ord">
          <ac:chgData name="Megan DaCosta" userId="e4146b27-206e-4c03-a849-d2196eaacb0d" providerId="ADAL" clId="{FD5D9355-F221-4930-BAC9-41C716F88B5F}" dt="2025-03-25T18:16:01.069" v="396" actId="700"/>
          <ac:spMkLst>
            <pc:docMk/>
            <pc:sldMk cId="2923241892" sldId="274"/>
            <ac:spMk id="2" creationId="{CCF64413-0E55-A674-0ED9-3450D0AE10B8}"/>
          </ac:spMkLst>
        </pc:spChg>
        <pc:spChg chg="add mod ord">
          <ac:chgData name="Megan DaCosta" userId="e4146b27-206e-4c03-a849-d2196eaacb0d" providerId="ADAL" clId="{FD5D9355-F221-4930-BAC9-41C716F88B5F}" dt="2025-03-25T18:16:07.398" v="403" actId="20577"/>
          <ac:spMkLst>
            <pc:docMk/>
            <pc:sldMk cId="2923241892" sldId="274"/>
            <ac:spMk id="4" creationId="{1DDC2C37-0401-8CF4-1B3A-1954F69595CC}"/>
          </ac:spMkLst>
        </pc:spChg>
        <pc:graphicFrameChg chg="mod ord modGraphic">
          <ac:chgData name="Megan DaCosta" userId="e4146b27-206e-4c03-a849-d2196eaacb0d" providerId="ADAL" clId="{FD5D9355-F221-4930-BAC9-41C716F88B5F}" dt="2025-04-22T17:36:59.966" v="7670"/>
          <ac:graphicFrameMkLst>
            <pc:docMk/>
            <pc:sldMk cId="2923241892" sldId="274"/>
            <ac:graphicFrameMk id="6" creationId="{8286C896-5D49-62EE-36F3-8492FC38ABFD}"/>
          </ac:graphicFrameMkLst>
        </pc:graphicFrameChg>
      </pc:sldChg>
      <pc:sldChg chg="modSp mod modNotesTx">
        <pc:chgData name="Megan DaCosta" userId="e4146b27-206e-4c03-a849-d2196eaacb0d" providerId="ADAL" clId="{FD5D9355-F221-4930-BAC9-41C716F88B5F}" dt="2025-04-29T12:10:55.622" v="14825" actId="20577"/>
        <pc:sldMkLst>
          <pc:docMk/>
          <pc:sldMk cId="2074089316" sldId="276"/>
        </pc:sldMkLst>
        <pc:spChg chg="mod">
          <ac:chgData name="Megan DaCosta" userId="e4146b27-206e-4c03-a849-d2196eaacb0d" providerId="ADAL" clId="{FD5D9355-F221-4930-BAC9-41C716F88B5F}" dt="2025-03-25T18:16:58.410" v="445" actId="20577"/>
          <ac:spMkLst>
            <pc:docMk/>
            <pc:sldMk cId="2074089316" sldId="276"/>
            <ac:spMk id="2" creationId="{320D71C3-A26D-7F42-554F-420D5575B231}"/>
          </ac:spMkLst>
        </pc:spChg>
        <pc:spChg chg="mod">
          <ac:chgData name="Megan DaCosta" userId="e4146b27-206e-4c03-a849-d2196eaacb0d" providerId="ADAL" clId="{FD5D9355-F221-4930-BAC9-41C716F88B5F}" dt="2025-03-25T18:17:32.345" v="451" actId="1076"/>
          <ac:spMkLst>
            <pc:docMk/>
            <pc:sldMk cId="2074089316" sldId="276"/>
            <ac:spMk id="3" creationId="{B5036C09-7BED-9BE8-A769-2FB544DDD62A}"/>
          </ac:spMkLst>
        </pc:spChg>
        <pc:spChg chg="mod">
          <ac:chgData name="Megan DaCosta" userId="e4146b27-206e-4c03-a849-d2196eaacb0d" providerId="ADAL" clId="{FD5D9355-F221-4930-BAC9-41C716F88B5F}" dt="2025-03-25T18:17:53.237" v="468" actId="20577"/>
          <ac:spMkLst>
            <pc:docMk/>
            <pc:sldMk cId="2074089316" sldId="276"/>
            <ac:spMk id="4" creationId="{9E5691F1-91CA-2FDD-31A2-CC5E837B6D3C}"/>
          </ac:spMkLst>
        </pc:spChg>
        <pc:spChg chg="mod">
          <ac:chgData name="Megan DaCosta" userId="e4146b27-206e-4c03-a849-d2196eaacb0d" providerId="ADAL" clId="{FD5D9355-F221-4930-BAC9-41C716F88B5F}" dt="2025-03-25T17:46:39.336" v="109" actId="20577"/>
          <ac:spMkLst>
            <pc:docMk/>
            <pc:sldMk cId="2074089316" sldId="276"/>
            <ac:spMk id="5" creationId="{7D97A29D-B340-55B4-5D4E-84CC2A1A3579}"/>
          </ac:spMkLst>
        </pc:spChg>
      </pc:sldChg>
      <pc:sldChg chg="modSp mod">
        <pc:chgData name="Megan DaCosta" userId="e4146b27-206e-4c03-a849-d2196eaacb0d" providerId="ADAL" clId="{FD5D9355-F221-4930-BAC9-41C716F88B5F}" dt="2025-04-22T17:48:53.145" v="8170" actId="1076"/>
        <pc:sldMkLst>
          <pc:docMk/>
          <pc:sldMk cId="3904083242" sldId="278"/>
        </pc:sldMkLst>
        <pc:spChg chg="mod">
          <ac:chgData name="Megan DaCosta" userId="e4146b27-206e-4c03-a849-d2196eaacb0d" providerId="ADAL" clId="{FD5D9355-F221-4930-BAC9-41C716F88B5F}" dt="2025-04-22T17:48:53.145" v="8170" actId="1076"/>
          <ac:spMkLst>
            <pc:docMk/>
            <pc:sldMk cId="3904083242" sldId="278"/>
            <ac:spMk id="2" creationId="{D4D97C0B-4C59-F386-5FA2-9AB52F419AE4}"/>
          </ac:spMkLst>
        </pc:spChg>
        <pc:spChg chg="mod">
          <ac:chgData name="Megan DaCosta" userId="e4146b27-206e-4c03-a849-d2196eaacb0d" providerId="ADAL" clId="{FD5D9355-F221-4930-BAC9-41C716F88B5F}" dt="2025-04-22T17:48:38.282" v="8168" actId="1076"/>
          <ac:spMkLst>
            <pc:docMk/>
            <pc:sldMk cId="3904083242" sldId="278"/>
            <ac:spMk id="3" creationId="{C9147FF0-53BC-76E8-A91C-E6A4F022FB75}"/>
          </ac:spMkLst>
        </pc:spChg>
      </pc:sldChg>
      <pc:sldChg chg="addSp delSp modSp new mod ord modClrScheme chgLayout modNotesTx">
        <pc:chgData name="Megan DaCosta" userId="e4146b27-206e-4c03-a849-d2196eaacb0d" providerId="ADAL" clId="{FD5D9355-F221-4930-BAC9-41C716F88B5F}" dt="2025-04-28T19:50:32.363" v="13551" actId="20577"/>
        <pc:sldMkLst>
          <pc:docMk/>
          <pc:sldMk cId="256822023" sldId="279"/>
        </pc:sldMkLst>
        <pc:spChg chg="mod ord">
          <ac:chgData name="Megan DaCosta" userId="e4146b27-206e-4c03-a849-d2196eaacb0d" providerId="ADAL" clId="{FD5D9355-F221-4930-BAC9-41C716F88B5F}" dt="2025-04-28T19:49:26.949" v="13383" actId="20577"/>
          <ac:spMkLst>
            <pc:docMk/>
            <pc:sldMk cId="256822023" sldId="279"/>
            <ac:spMk id="2" creationId="{80CBB237-CA89-8801-1573-B564D022C271}"/>
          </ac:spMkLst>
        </pc:spChg>
        <pc:spChg chg="mod ord">
          <ac:chgData name="Megan DaCosta" userId="e4146b27-206e-4c03-a849-d2196eaacb0d" providerId="ADAL" clId="{FD5D9355-F221-4930-BAC9-41C716F88B5F}" dt="2025-04-17T18:30:55.693" v="5596" actId="700"/>
          <ac:spMkLst>
            <pc:docMk/>
            <pc:sldMk cId="256822023" sldId="279"/>
            <ac:spMk id="3" creationId="{5CDB294F-1375-7AF8-E253-00324B6287E7}"/>
          </ac:spMkLst>
        </pc:spChg>
        <pc:spChg chg="mod ord">
          <ac:chgData name="Megan DaCosta" userId="e4146b27-206e-4c03-a849-d2196eaacb0d" providerId="ADAL" clId="{FD5D9355-F221-4930-BAC9-41C716F88B5F}" dt="2025-04-17T18:30:55.693" v="5596" actId="700"/>
          <ac:spMkLst>
            <pc:docMk/>
            <pc:sldMk cId="256822023" sldId="279"/>
            <ac:spMk id="4" creationId="{40A8E8AE-CA27-6E68-38DD-4C5D65E37326}"/>
          </ac:spMkLst>
        </pc:spChg>
        <pc:picChg chg="add mod ord">
          <ac:chgData name="Megan DaCosta" userId="e4146b27-206e-4c03-a849-d2196eaacb0d" providerId="ADAL" clId="{FD5D9355-F221-4930-BAC9-41C716F88B5F}" dt="2025-04-17T18:36:52.966" v="5663" actId="1076"/>
          <ac:picMkLst>
            <pc:docMk/>
            <pc:sldMk cId="256822023" sldId="279"/>
            <ac:picMk id="7" creationId="{D814F6FB-BA69-3DD5-BC5B-9D5BB41055CB}"/>
          </ac:picMkLst>
        </pc:picChg>
        <pc:picChg chg="add mod">
          <ac:chgData name="Megan DaCosta" userId="e4146b27-206e-4c03-a849-d2196eaacb0d" providerId="ADAL" clId="{FD5D9355-F221-4930-BAC9-41C716F88B5F}" dt="2025-04-17T18:44:03.895" v="5695" actId="14100"/>
          <ac:picMkLst>
            <pc:docMk/>
            <pc:sldMk cId="256822023" sldId="279"/>
            <ac:picMk id="9" creationId="{921E16AD-F568-E1C6-B2C0-1568F17E792B}"/>
          </ac:picMkLst>
        </pc:picChg>
        <pc:picChg chg="add mod">
          <ac:chgData name="Megan DaCosta" userId="e4146b27-206e-4c03-a849-d2196eaacb0d" providerId="ADAL" clId="{FD5D9355-F221-4930-BAC9-41C716F88B5F}" dt="2025-04-17T18:46:33.594" v="5704" actId="1076"/>
          <ac:picMkLst>
            <pc:docMk/>
            <pc:sldMk cId="256822023" sldId="279"/>
            <ac:picMk id="2052" creationId="{F554516E-DB47-DDB4-6DEA-886AF737B0CB}"/>
          </ac:picMkLst>
        </pc:picChg>
        <pc:inkChg chg="add">
          <ac:chgData name="Megan DaCosta" userId="e4146b27-206e-4c03-a849-d2196eaacb0d" providerId="ADAL" clId="{FD5D9355-F221-4930-BAC9-41C716F88B5F}" dt="2025-04-17T18:42:26.229" v="5672" actId="9405"/>
          <ac:inkMkLst>
            <pc:docMk/>
            <pc:sldMk cId="256822023" sldId="279"/>
            <ac:inkMk id="11" creationId="{5687B4DC-0DF3-7DA4-B162-D99101990CDB}"/>
          </ac:inkMkLst>
        </pc:inkChg>
        <pc:inkChg chg="add">
          <ac:chgData name="Megan DaCosta" userId="e4146b27-206e-4c03-a849-d2196eaacb0d" providerId="ADAL" clId="{FD5D9355-F221-4930-BAC9-41C716F88B5F}" dt="2025-04-17T18:42:29.035" v="5674"/>
          <ac:inkMkLst>
            <pc:docMk/>
            <pc:sldMk cId="256822023" sldId="279"/>
            <ac:inkMk id="13" creationId="{F3D5FC67-F1C8-F08D-21BD-CAFBE1EDCABE}"/>
          </ac:inkMkLst>
        </pc:inkChg>
        <pc:inkChg chg="add mod">
          <ac:chgData name="Megan DaCosta" userId="e4146b27-206e-4c03-a849-d2196eaacb0d" providerId="ADAL" clId="{FD5D9355-F221-4930-BAC9-41C716F88B5F}" dt="2025-04-17T18:43:01.197" v="5683"/>
          <ac:inkMkLst>
            <pc:docMk/>
            <pc:sldMk cId="256822023" sldId="279"/>
            <ac:inkMk id="18" creationId="{C29C6082-A8A8-6F38-2BAB-0F896242980B}"/>
          </ac:inkMkLst>
        </pc:inkChg>
        <pc:inkChg chg="add">
          <ac:chgData name="Megan DaCosta" userId="e4146b27-206e-4c03-a849-d2196eaacb0d" providerId="ADAL" clId="{FD5D9355-F221-4930-BAC9-41C716F88B5F}" dt="2025-04-17T18:43:04.636" v="5684" actId="9405"/>
          <ac:inkMkLst>
            <pc:docMk/>
            <pc:sldMk cId="256822023" sldId="279"/>
            <ac:inkMk id="19" creationId="{111BDAB7-B2D6-B030-1678-37DD9DE1A76D}"/>
          </ac:inkMkLst>
        </pc:inkChg>
        <pc:inkChg chg="add">
          <ac:chgData name="Megan DaCosta" userId="e4146b27-206e-4c03-a849-d2196eaacb0d" providerId="ADAL" clId="{FD5D9355-F221-4930-BAC9-41C716F88B5F}" dt="2025-04-17T18:43:11.745" v="5685" actId="9405"/>
          <ac:inkMkLst>
            <pc:docMk/>
            <pc:sldMk cId="256822023" sldId="279"/>
            <ac:inkMk id="20" creationId="{A2A88DFD-5835-7147-C605-10DF7967295A}"/>
          </ac:inkMkLst>
        </pc:inkChg>
        <pc:inkChg chg="add">
          <ac:chgData name="Megan DaCosta" userId="e4146b27-206e-4c03-a849-d2196eaacb0d" providerId="ADAL" clId="{FD5D9355-F221-4930-BAC9-41C716F88B5F}" dt="2025-04-17T18:43:16.760" v="5686" actId="9405"/>
          <ac:inkMkLst>
            <pc:docMk/>
            <pc:sldMk cId="256822023" sldId="279"/>
            <ac:inkMk id="21" creationId="{DAA004FA-797C-004B-D566-1C72CD52D3E9}"/>
          </ac:inkMkLst>
        </pc:inkChg>
        <pc:inkChg chg="add mod">
          <ac:chgData name="Megan DaCosta" userId="e4146b27-206e-4c03-a849-d2196eaacb0d" providerId="ADAL" clId="{FD5D9355-F221-4930-BAC9-41C716F88B5F}" dt="2025-04-17T18:43:19.882" v="5689"/>
          <ac:inkMkLst>
            <pc:docMk/>
            <pc:sldMk cId="256822023" sldId="279"/>
            <ac:inkMk id="23" creationId="{B7ED3550-A579-B5F8-42AE-22AE7CD878C9}"/>
          </ac:inkMkLst>
        </pc:inkChg>
        <pc:inkChg chg="add">
          <ac:chgData name="Megan DaCosta" userId="e4146b27-206e-4c03-a849-d2196eaacb0d" providerId="ADAL" clId="{FD5D9355-F221-4930-BAC9-41C716F88B5F}" dt="2025-04-17T18:43:29.212" v="5693"/>
          <ac:inkMkLst>
            <pc:docMk/>
            <pc:sldMk cId="256822023" sldId="279"/>
            <ac:inkMk id="26" creationId="{4ABE97E1-6198-A705-0C3E-FC212F257D2C}"/>
          </ac:inkMkLst>
        </pc:inkChg>
      </pc:sldChg>
      <pc:sldChg chg="del">
        <pc:chgData name="Megan DaCosta" userId="e4146b27-206e-4c03-a849-d2196eaacb0d" providerId="ADAL" clId="{FD5D9355-F221-4930-BAC9-41C716F88B5F}" dt="2025-03-25T17:59:14.505" v="187" actId="2696"/>
        <pc:sldMkLst>
          <pc:docMk/>
          <pc:sldMk cId="4083634425" sldId="279"/>
        </pc:sldMkLst>
      </pc:sldChg>
      <pc:sldChg chg="modSp new mod ord modNotesTx">
        <pc:chgData name="Megan DaCosta" userId="e4146b27-206e-4c03-a849-d2196eaacb0d" providerId="ADAL" clId="{FD5D9355-F221-4930-BAC9-41C716F88B5F}" dt="2025-04-29T13:27:57.731" v="19634" actId="20577"/>
        <pc:sldMkLst>
          <pc:docMk/>
          <pc:sldMk cId="274270790" sldId="280"/>
        </pc:sldMkLst>
        <pc:spChg chg="mod">
          <ac:chgData name="Megan DaCosta" userId="e4146b27-206e-4c03-a849-d2196eaacb0d" providerId="ADAL" clId="{FD5D9355-F221-4930-BAC9-41C716F88B5F}" dt="2025-04-28T16:33:28.629" v="12423" actId="114"/>
          <ac:spMkLst>
            <pc:docMk/>
            <pc:sldMk cId="274270790" sldId="280"/>
            <ac:spMk id="2" creationId="{A87BEEA8-5F6E-3421-34C2-7AF3755AC903}"/>
          </ac:spMkLst>
        </pc:spChg>
        <pc:spChg chg="mod">
          <ac:chgData name="Megan DaCosta" userId="e4146b27-206e-4c03-a849-d2196eaacb0d" providerId="ADAL" clId="{FD5D9355-F221-4930-BAC9-41C716F88B5F}" dt="2025-04-17T18:22:20.009" v="5381" actId="20577"/>
          <ac:spMkLst>
            <pc:docMk/>
            <pc:sldMk cId="274270790" sldId="280"/>
            <ac:spMk id="4" creationId="{09051900-DB31-B9D2-7306-BD58E0A3CB30}"/>
          </ac:spMkLst>
        </pc:spChg>
      </pc:sldChg>
      <pc:sldChg chg="modSp new mod modNotesTx">
        <pc:chgData name="Megan DaCosta" userId="e4146b27-206e-4c03-a849-d2196eaacb0d" providerId="ADAL" clId="{FD5D9355-F221-4930-BAC9-41C716F88B5F}" dt="2025-04-28T16:55:15.308" v="12734" actId="1076"/>
        <pc:sldMkLst>
          <pc:docMk/>
          <pc:sldMk cId="2336395638" sldId="281"/>
        </pc:sldMkLst>
        <pc:spChg chg="mod">
          <ac:chgData name="Megan DaCosta" userId="e4146b27-206e-4c03-a849-d2196eaacb0d" providerId="ADAL" clId="{FD5D9355-F221-4930-BAC9-41C716F88B5F}" dt="2025-04-28T16:55:15.308" v="12734" actId="1076"/>
          <ac:spMkLst>
            <pc:docMk/>
            <pc:sldMk cId="2336395638" sldId="281"/>
            <ac:spMk id="2" creationId="{25B28165-04F8-DE5C-AB55-4EE619F7DBA5}"/>
          </ac:spMkLst>
        </pc:spChg>
        <pc:spChg chg="mod">
          <ac:chgData name="Megan DaCosta" userId="e4146b27-206e-4c03-a849-d2196eaacb0d" providerId="ADAL" clId="{FD5D9355-F221-4930-BAC9-41C716F88B5F}" dt="2025-04-17T18:48:18.744" v="5733" actId="20577"/>
          <ac:spMkLst>
            <pc:docMk/>
            <pc:sldMk cId="2336395638" sldId="281"/>
            <ac:spMk id="4" creationId="{2A65A058-B03A-00C5-7782-99B820CE031B}"/>
          </ac:spMkLst>
        </pc:spChg>
      </pc:sldChg>
      <pc:sldChg chg="addSp delSp modSp new mod modClrScheme chgLayout">
        <pc:chgData name="Megan DaCosta" userId="e4146b27-206e-4c03-a849-d2196eaacb0d" providerId="ADAL" clId="{FD5D9355-F221-4930-BAC9-41C716F88B5F}" dt="2025-04-22T17:38:38.509" v="7729" actId="20577"/>
        <pc:sldMkLst>
          <pc:docMk/>
          <pc:sldMk cId="2432642281" sldId="282"/>
        </pc:sldMkLst>
        <pc:spChg chg="mod ord">
          <ac:chgData name="Megan DaCosta" userId="e4146b27-206e-4c03-a849-d2196eaacb0d" providerId="ADAL" clId="{FD5D9355-F221-4930-BAC9-41C716F88B5F}" dt="2025-04-22T17:06:01.874" v="7292" actId="700"/>
          <ac:spMkLst>
            <pc:docMk/>
            <pc:sldMk cId="2432642281" sldId="282"/>
            <ac:spMk id="4" creationId="{29722830-44EA-83B2-F7A6-65D266792957}"/>
          </ac:spMkLst>
        </pc:spChg>
        <pc:spChg chg="mod ord">
          <ac:chgData name="Megan DaCosta" userId="e4146b27-206e-4c03-a849-d2196eaacb0d" providerId="ADAL" clId="{FD5D9355-F221-4930-BAC9-41C716F88B5F}" dt="2025-04-22T17:34:17.701" v="7539" actId="20577"/>
          <ac:spMkLst>
            <pc:docMk/>
            <pc:sldMk cId="2432642281" sldId="282"/>
            <ac:spMk id="5" creationId="{B22430A0-00E4-6EF9-9E54-92F24FF86D1C}"/>
          </ac:spMkLst>
        </pc:spChg>
        <pc:spChg chg="add mod ord">
          <ac:chgData name="Megan DaCosta" userId="e4146b27-206e-4c03-a849-d2196eaacb0d" providerId="ADAL" clId="{FD5D9355-F221-4930-BAC9-41C716F88B5F}" dt="2025-04-22T17:38:38.509" v="7729" actId="20577"/>
          <ac:spMkLst>
            <pc:docMk/>
            <pc:sldMk cId="2432642281" sldId="282"/>
            <ac:spMk id="7" creationId="{45CE6C62-C297-B962-37D7-373494E4022D}"/>
          </ac:spMkLst>
        </pc:spChg>
      </pc:sldChg>
      <pc:sldChg chg="addSp delSp modSp new mod modClrScheme chgLayout modNotesTx">
        <pc:chgData name="Megan DaCosta" userId="e4146b27-206e-4c03-a849-d2196eaacb0d" providerId="ADAL" clId="{FD5D9355-F221-4930-BAC9-41C716F88B5F}" dt="2025-04-29T12:55:01.772" v="17908" actId="33524"/>
        <pc:sldMkLst>
          <pc:docMk/>
          <pc:sldMk cId="2274058439" sldId="283"/>
        </pc:sldMkLst>
        <pc:spChg chg="mod ord">
          <ac:chgData name="Megan DaCosta" userId="e4146b27-206e-4c03-a849-d2196eaacb0d" providerId="ADAL" clId="{FD5D9355-F221-4930-BAC9-41C716F88B5F}" dt="2025-04-22T15:55:21.826" v="6592" actId="700"/>
          <ac:spMkLst>
            <pc:docMk/>
            <pc:sldMk cId="2274058439" sldId="283"/>
            <ac:spMk id="4" creationId="{15AFEB74-C2EF-7D67-9A57-018FBE90E7F3}"/>
          </ac:spMkLst>
        </pc:spChg>
        <pc:spChg chg="mod ord">
          <ac:chgData name="Megan DaCosta" userId="e4146b27-206e-4c03-a849-d2196eaacb0d" providerId="ADAL" clId="{FD5D9355-F221-4930-BAC9-41C716F88B5F}" dt="2025-04-22T17:35:52.688" v="7613" actId="20577"/>
          <ac:spMkLst>
            <pc:docMk/>
            <pc:sldMk cId="2274058439" sldId="283"/>
            <ac:spMk id="5" creationId="{61E073E9-A580-47BE-7A0F-8A0A95B362C0}"/>
          </ac:spMkLst>
        </pc:spChg>
        <pc:spChg chg="add mod ord">
          <ac:chgData name="Megan DaCosta" userId="e4146b27-206e-4c03-a849-d2196eaacb0d" providerId="ADAL" clId="{FD5D9355-F221-4930-BAC9-41C716F88B5F}" dt="2025-04-22T19:50:11.611" v="9219" actId="33524"/>
          <ac:spMkLst>
            <pc:docMk/>
            <pc:sldMk cId="2274058439" sldId="283"/>
            <ac:spMk id="6" creationId="{255A92C9-A73A-5F35-A2DB-6E949C087C7E}"/>
          </ac:spMkLst>
        </pc:spChg>
      </pc:sldChg>
      <pc:sldChg chg="addSp delSp modSp new mod modClrScheme chgLayout modNotesTx">
        <pc:chgData name="Megan DaCosta" userId="e4146b27-206e-4c03-a849-d2196eaacb0d" providerId="ADAL" clId="{FD5D9355-F221-4930-BAC9-41C716F88B5F}" dt="2025-04-29T18:53:08.944" v="19665" actId="20577"/>
        <pc:sldMkLst>
          <pc:docMk/>
          <pc:sldMk cId="3577958952" sldId="284"/>
        </pc:sldMkLst>
        <pc:spChg chg="mod ord">
          <ac:chgData name="Megan DaCosta" userId="e4146b27-206e-4c03-a849-d2196eaacb0d" providerId="ADAL" clId="{FD5D9355-F221-4930-BAC9-41C716F88B5F}" dt="2025-04-24T13:22:48.565" v="9634" actId="14100"/>
          <ac:spMkLst>
            <pc:docMk/>
            <pc:sldMk cId="3577958952" sldId="284"/>
            <ac:spMk id="2" creationId="{677001DC-0BD9-362F-DD28-A5C849B7AC31}"/>
          </ac:spMkLst>
        </pc:spChg>
        <pc:spChg chg="mod ord">
          <ac:chgData name="Megan DaCosta" userId="e4146b27-206e-4c03-a849-d2196eaacb0d" providerId="ADAL" clId="{FD5D9355-F221-4930-BAC9-41C716F88B5F}" dt="2025-04-22T19:51:18.688" v="9277" actId="700"/>
          <ac:spMkLst>
            <pc:docMk/>
            <pc:sldMk cId="3577958952" sldId="284"/>
            <ac:spMk id="3" creationId="{12AA0275-24BC-0631-B0DF-62AD1B3A6B3D}"/>
          </ac:spMkLst>
        </pc:spChg>
        <pc:spChg chg="mod ord">
          <ac:chgData name="Megan DaCosta" userId="e4146b27-206e-4c03-a849-d2196eaacb0d" providerId="ADAL" clId="{FD5D9355-F221-4930-BAC9-41C716F88B5F}" dt="2025-04-22T19:51:18.688" v="9277" actId="700"/>
          <ac:spMkLst>
            <pc:docMk/>
            <pc:sldMk cId="3577958952" sldId="284"/>
            <ac:spMk id="4" creationId="{12B36303-8A07-5780-7712-21F6E2651E12}"/>
          </ac:spMkLst>
        </pc:spChg>
        <pc:picChg chg="add mod">
          <ac:chgData name="Megan DaCosta" userId="e4146b27-206e-4c03-a849-d2196eaacb0d" providerId="ADAL" clId="{FD5D9355-F221-4930-BAC9-41C716F88B5F}" dt="2025-04-22T19:52:44.735" v="9282" actId="1076"/>
          <ac:picMkLst>
            <pc:docMk/>
            <pc:sldMk cId="3577958952" sldId="284"/>
            <ac:picMk id="4098" creationId="{FD1980F6-34CD-594F-5842-EE3C75D2DB14}"/>
          </ac:picMkLst>
        </pc:picChg>
        <pc:picChg chg="add mod">
          <ac:chgData name="Megan DaCosta" userId="e4146b27-206e-4c03-a849-d2196eaacb0d" providerId="ADAL" clId="{FD5D9355-F221-4930-BAC9-41C716F88B5F}" dt="2025-04-22T19:53:13.545" v="9287" actId="14100"/>
          <ac:picMkLst>
            <pc:docMk/>
            <pc:sldMk cId="3577958952" sldId="284"/>
            <ac:picMk id="4100" creationId="{43FC4074-B359-4936-34D7-5AF5DD47D0F3}"/>
          </ac:picMkLst>
        </pc:picChg>
      </pc:sldChg>
      <pc:sldChg chg="modSp new mod modNotesTx">
        <pc:chgData name="Megan DaCosta" userId="e4146b27-206e-4c03-a849-d2196eaacb0d" providerId="ADAL" clId="{FD5D9355-F221-4930-BAC9-41C716F88B5F}" dt="2025-04-24T18:55:05.026" v="12393" actId="20577"/>
        <pc:sldMkLst>
          <pc:docMk/>
          <pc:sldMk cId="2340939568" sldId="285"/>
        </pc:sldMkLst>
        <pc:spChg chg="mod">
          <ac:chgData name="Megan DaCosta" userId="e4146b27-206e-4c03-a849-d2196eaacb0d" providerId="ADAL" clId="{FD5D9355-F221-4930-BAC9-41C716F88B5F}" dt="2025-04-22T19:50:46.310" v="9276" actId="20577"/>
          <ac:spMkLst>
            <pc:docMk/>
            <pc:sldMk cId="2340939568" sldId="285"/>
            <ac:spMk id="2" creationId="{7F8BA2E3-3C8A-C3A2-2480-655B1DC26D76}"/>
          </ac:spMkLst>
        </pc:spChg>
        <pc:spChg chg="mod">
          <ac:chgData name="Megan DaCosta" userId="e4146b27-206e-4c03-a849-d2196eaacb0d" providerId="ADAL" clId="{FD5D9355-F221-4930-BAC9-41C716F88B5F}" dt="2025-04-24T13:21:58.139" v="9589" actId="20577"/>
          <ac:spMkLst>
            <pc:docMk/>
            <pc:sldMk cId="2340939568" sldId="285"/>
            <ac:spMk id="4" creationId="{6E3C987F-AAB3-519E-E82B-87AE63D88EE5}"/>
          </ac:spMkLst>
        </pc:spChg>
      </pc:sldChg>
      <pc:sldChg chg="addSp delSp modSp new mod modClrScheme chgLayout">
        <pc:chgData name="Megan DaCosta" userId="e4146b27-206e-4c03-a849-d2196eaacb0d" providerId="ADAL" clId="{FD5D9355-F221-4930-BAC9-41C716F88B5F}" dt="2025-04-24T13:24:47.439" v="9647" actId="1076"/>
        <pc:sldMkLst>
          <pc:docMk/>
          <pc:sldMk cId="864356056" sldId="286"/>
        </pc:sldMkLst>
        <pc:spChg chg="mod ord">
          <ac:chgData name="Megan DaCosta" userId="e4146b27-206e-4c03-a849-d2196eaacb0d" providerId="ADAL" clId="{FD5D9355-F221-4930-BAC9-41C716F88B5F}" dt="2025-04-24T13:23:43.230" v="9644" actId="700"/>
          <ac:spMkLst>
            <pc:docMk/>
            <pc:sldMk cId="864356056" sldId="286"/>
            <ac:spMk id="2" creationId="{F86783FE-24B5-ADCF-3320-9BFC6CBBB1C9}"/>
          </ac:spMkLst>
        </pc:spChg>
        <pc:spChg chg="mod ord">
          <ac:chgData name="Megan DaCosta" userId="e4146b27-206e-4c03-a849-d2196eaacb0d" providerId="ADAL" clId="{FD5D9355-F221-4930-BAC9-41C716F88B5F}" dt="2025-04-24T13:23:43.230" v="9644" actId="700"/>
          <ac:spMkLst>
            <pc:docMk/>
            <pc:sldMk cId="864356056" sldId="286"/>
            <ac:spMk id="3" creationId="{69A89FC5-2E37-E556-9D3F-128EB7494521}"/>
          </ac:spMkLst>
        </pc:spChg>
        <pc:spChg chg="mod ord">
          <ac:chgData name="Megan DaCosta" userId="e4146b27-206e-4c03-a849-d2196eaacb0d" providerId="ADAL" clId="{FD5D9355-F221-4930-BAC9-41C716F88B5F}" dt="2025-04-24T13:23:43.230" v="9644" actId="700"/>
          <ac:spMkLst>
            <pc:docMk/>
            <pc:sldMk cId="864356056" sldId="286"/>
            <ac:spMk id="4" creationId="{E5A744BE-1180-E659-87EF-415F4199756B}"/>
          </ac:spMkLst>
        </pc:spChg>
        <pc:picChg chg="add mod ord">
          <ac:chgData name="Megan DaCosta" userId="e4146b27-206e-4c03-a849-d2196eaacb0d" providerId="ADAL" clId="{FD5D9355-F221-4930-BAC9-41C716F88B5F}" dt="2025-04-24T13:24:47.439" v="9647" actId="1076"/>
          <ac:picMkLst>
            <pc:docMk/>
            <pc:sldMk cId="864356056" sldId="286"/>
            <ac:picMk id="8" creationId="{19458190-A6FF-1203-9E53-6823802B7A8E}"/>
          </ac:picMkLst>
        </pc:picChg>
      </pc:sldChg>
      <pc:sldChg chg="addSp delSp modSp new mod modClrScheme chgLayout modNotesTx">
        <pc:chgData name="Megan DaCosta" userId="e4146b27-206e-4c03-a849-d2196eaacb0d" providerId="ADAL" clId="{FD5D9355-F221-4930-BAC9-41C716F88B5F}" dt="2025-04-29T12:57:38.385" v="18384" actId="20577"/>
        <pc:sldMkLst>
          <pc:docMk/>
          <pc:sldMk cId="236521724" sldId="287"/>
        </pc:sldMkLst>
        <pc:spChg chg="mod ord">
          <ac:chgData name="Megan DaCosta" userId="e4146b27-206e-4c03-a849-d2196eaacb0d" providerId="ADAL" clId="{FD5D9355-F221-4930-BAC9-41C716F88B5F}" dt="2025-04-28T16:45:39.608" v="12550" actId="20577"/>
          <ac:spMkLst>
            <pc:docMk/>
            <pc:sldMk cId="236521724" sldId="287"/>
            <ac:spMk id="2" creationId="{3DB09D79-4691-D612-C888-B0D48E535FDD}"/>
          </ac:spMkLst>
        </pc:spChg>
        <pc:spChg chg="mod ord">
          <ac:chgData name="Megan DaCosta" userId="e4146b27-206e-4c03-a849-d2196eaacb0d" providerId="ADAL" clId="{FD5D9355-F221-4930-BAC9-41C716F88B5F}" dt="2025-04-22T18:27:58.150" v="8233" actId="700"/>
          <ac:spMkLst>
            <pc:docMk/>
            <pc:sldMk cId="236521724" sldId="287"/>
            <ac:spMk id="3" creationId="{320B113D-9E3C-645C-68DE-AE12BCCFC085}"/>
          </ac:spMkLst>
        </pc:spChg>
        <pc:spChg chg="mod ord">
          <ac:chgData name="Megan DaCosta" userId="e4146b27-206e-4c03-a849-d2196eaacb0d" providerId="ADAL" clId="{FD5D9355-F221-4930-BAC9-41C716F88B5F}" dt="2025-04-22T18:27:58.150" v="8233" actId="700"/>
          <ac:spMkLst>
            <pc:docMk/>
            <pc:sldMk cId="236521724" sldId="287"/>
            <ac:spMk id="4" creationId="{D201CBC6-030A-796E-5DE9-4630FA529F4E}"/>
          </ac:spMkLst>
        </pc:spChg>
        <pc:picChg chg="add mod">
          <ac:chgData name="Megan DaCosta" userId="e4146b27-206e-4c03-a849-d2196eaacb0d" providerId="ADAL" clId="{FD5D9355-F221-4930-BAC9-41C716F88B5F}" dt="2025-04-22T18:33:18.413" v="8265" actId="1076"/>
          <ac:picMkLst>
            <pc:docMk/>
            <pc:sldMk cId="236521724" sldId="287"/>
            <ac:picMk id="3074" creationId="{03CB97DE-0A8A-D761-FA53-1AF3B806E7BE}"/>
          </ac:picMkLst>
        </pc:picChg>
        <pc:picChg chg="add mod">
          <ac:chgData name="Megan DaCosta" userId="e4146b27-206e-4c03-a849-d2196eaacb0d" providerId="ADAL" clId="{FD5D9355-F221-4930-BAC9-41C716F88B5F}" dt="2025-04-22T18:32:56.626" v="8259" actId="1076"/>
          <ac:picMkLst>
            <pc:docMk/>
            <pc:sldMk cId="236521724" sldId="287"/>
            <ac:picMk id="3076" creationId="{1D11066A-298C-1FA2-F539-B2D5B51C5221}"/>
          </ac:picMkLst>
        </pc:picChg>
        <pc:picChg chg="add mod">
          <ac:chgData name="Megan DaCosta" userId="e4146b27-206e-4c03-a849-d2196eaacb0d" providerId="ADAL" clId="{FD5D9355-F221-4930-BAC9-41C716F88B5F}" dt="2025-04-22T18:33:23.234" v="8266" actId="14100"/>
          <ac:picMkLst>
            <pc:docMk/>
            <pc:sldMk cId="236521724" sldId="287"/>
            <ac:picMk id="3078" creationId="{860AF5BD-D8F4-32A2-16C9-8292BC56BCAB}"/>
          </ac:picMkLst>
        </pc:picChg>
      </pc:sldChg>
      <pc:sldChg chg="modSp new mod modNotesTx">
        <pc:chgData name="Megan DaCosta" userId="e4146b27-206e-4c03-a849-d2196eaacb0d" providerId="ADAL" clId="{FD5D9355-F221-4930-BAC9-41C716F88B5F}" dt="2025-04-28T17:01:32.277" v="12865" actId="20577"/>
        <pc:sldMkLst>
          <pc:docMk/>
          <pc:sldMk cId="2484352850" sldId="288"/>
        </pc:sldMkLst>
        <pc:spChg chg="mod">
          <ac:chgData name="Megan DaCosta" userId="e4146b27-206e-4c03-a849-d2196eaacb0d" providerId="ADAL" clId="{FD5D9355-F221-4930-BAC9-41C716F88B5F}" dt="2025-04-28T17:01:16.062" v="12864" actId="1076"/>
          <ac:spMkLst>
            <pc:docMk/>
            <pc:sldMk cId="2484352850" sldId="288"/>
            <ac:spMk id="2" creationId="{7291C246-18EC-ADF2-5914-F22ED13238C3}"/>
          </ac:spMkLst>
        </pc:spChg>
        <pc:spChg chg="mod">
          <ac:chgData name="Megan DaCosta" userId="e4146b27-206e-4c03-a849-d2196eaacb0d" providerId="ADAL" clId="{FD5D9355-F221-4930-BAC9-41C716F88B5F}" dt="2025-04-24T13:25:43.358" v="9673" actId="20577"/>
          <ac:spMkLst>
            <pc:docMk/>
            <pc:sldMk cId="2484352850" sldId="288"/>
            <ac:spMk id="4" creationId="{F4188A57-D918-3AEA-3BF3-DB6A9E0B76BA}"/>
          </ac:spMkLst>
        </pc:spChg>
      </pc:sldChg>
      <pc:sldChg chg="modSp new mod ord">
        <pc:chgData name="Megan DaCosta" userId="e4146b27-206e-4c03-a849-d2196eaacb0d" providerId="ADAL" clId="{FD5D9355-F221-4930-BAC9-41C716F88B5F}" dt="2025-04-29T16:11:31.336" v="19655" actId="20577"/>
        <pc:sldMkLst>
          <pc:docMk/>
          <pc:sldMk cId="271718521" sldId="289"/>
        </pc:sldMkLst>
        <pc:spChg chg="mod">
          <ac:chgData name="Megan DaCosta" userId="e4146b27-206e-4c03-a849-d2196eaacb0d" providerId="ADAL" clId="{FD5D9355-F221-4930-BAC9-41C716F88B5F}" dt="2025-04-29T16:11:31.336" v="19655" actId="20577"/>
          <ac:spMkLst>
            <pc:docMk/>
            <pc:sldMk cId="271718521" sldId="289"/>
            <ac:spMk id="2" creationId="{904D406C-10F7-4902-C5AA-BA8401E797C8}"/>
          </ac:spMkLst>
        </pc:spChg>
        <pc:spChg chg="mod">
          <ac:chgData name="Megan DaCosta" userId="e4146b27-206e-4c03-a849-d2196eaacb0d" providerId="ADAL" clId="{FD5D9355-F221-4930-BAC9-41C716F88B5F}" dt="2025-04-24T18:54:26.776" v="12314" actId="5793"/>
          <ac:spMkLst>
            <pc:docMk/>
            <pc:sldMk cId="271718521" sldId="289"/>
            <ac:spMk id="4" creationId="{511956FE-175C-723D-CC27-F2DF69F41245}"/>
          </ac:spMkLst>
        </pc:spChg>
      </pc:sldChg>
      <pc:sldChg chg="modSp new mod">
        <pc:chgData name="Megan DaCosta" userId="e4146b27-206e-4c03-a849-d2196eaacb0d" providerId="ADAL" clId="{FD5D9355-F221-4930-BAC9-41C716F88B5F}" dt="2025-04-25T19:13:53.953" v="12408" actId="20577"/>
        <pc:sldMkLst>
          <pc:docMk/>
          <pc:sldMk cId="965036528" sldId="290"/>
        </pc:sldMkLst>
        <pc:spChg chg="mod">
          <ac:chgData name="Megan DaCosta" userId="e4146b27-206e-4c03-a849-d2196eaacb0d" providerId="ADAL" clId="{FD5D9355-F221-4930-BAC9-41C716F88B5F}" dt="2025-04-25T19:13:53.953" v="12408" actId="20577"/>
          <ac:spMkLst>
            <pc:docMk/>
            <pc:sldMk cId="965036528" sldId="290"/>
            <ac:spMk id="3" creationId="{23512FFE-CA27-0F39-6605-56055CE70483}"/>
          </ac:spMkLst>
        </pc:spChg>
      </pc:sldChg>
      <pc:sldChg chg="modSp new mod modNotesTx">
        <pc:chgData name="Megan DaCosta" userId="e4146b27-206e-4c03-a849-d2196eaacb0d" providerId="ADAL" clId="{FD5D9355-F221-4930-BAC9-41C716F88B5F}" dt="2025-04-28T17:01:35.346" v="12866"/>
        <pc:sldMkLst>
          <pc:docMk/>
          <pc:sldMk cId="2126972880" sldId="291"/>
        </pc:sldMkLst>
        <pc:spChg chg="mod">
          <ac:chgData name="Megan DaCosta" userId="e4146b27-206e-4c03-a849-d2196eaacb0d" providerId="ADAL" clId="{FD5D9355-F221-4930-BAC9-41C716F88B5F}" dt="2025-04-28T17:01:07.203" v="12862" actId="1076"/>
          <ac:spMkLst>
            <pc:docMk/>
            <pc:sldMk cId="2126972880" sldId="291"/>
            <ac:spMk id="2" creationId="{98CD8E14-8472-88DB-EAAD-0E74C6E6DF65}"/>
          </ac:spMkLst>
        </pc:spChg>
        <pc:spChg chg="mod">
          <ac:chgData name="Megan DaCosta" userId="e4146b27-206e-4c03-a849-d2196eaacb0d" providerId="ADAL" clId="{FD5D9355-F221-4930-BAC9-41C716F88B5F}" dt="2025-04-28T16:50:07.622" v="12714" actId="20577"/>
          <ac:spMkLst>
            <pc:docMk/>
            <pc:sldMk cId="2126972880" sldId="291"/>
            <ac:spMk id="4" creationId="{775A5609-0585-A7B3-21E7-2B90AF1DB7FD}"/>
          </ac:spMkLst>
        </pc:spChg>
      </pc:sldChg>
      <pc:sldChg chg="modSp new del mod">
        <pc:chgData name="Megan DaCosta" userId="e4146b27-206e-4c03-a849-d2196eaacb0d" providerId="ADAL" clId="{FD5D9355-F221-4930-BAC9-41C716F88B5F}" dt="2025-04-28T16:43:09.962" v="12531" actId="2696"/>
        <pc:sldMkLst>
          <pc:docMk/>
          <pc:sldMk cId="3419013805" sldId="291"/>
        </pc:sldMkLst>
        <pc:spChg chg="mod">
          <ac:chgData name="Megan DaCosta" userId="e4146b27-206e-4c03-a849-d2196eaacb0d" providerId="ADAL" clId="{FD5D9355-F221-4930-BAC9-41C716F88B5F}" dt="2025-04-28T16:37:40.891" v="12530" actId="20577"/>
          <ac:spMkLst>
            <pc:docMk/>
            <pc:sldMk cId="3419013805" sldId="291"/>
            <ac:spMk id="4" creationId="{81126F82-7EAA-BCFF-4E5F-E7AE5F45A378}"/>
          </ac:spMkLst>
        </pc:spChg>
      </pc:sldChg>
      <pc:sldChg chg="addSp delSp modSp new mod modClrScheme chgLayout modNotesTx">
        <pc:chgData name="Megan DaCosta" userId="e4146b27-206e-4c03-a849-d2196eaacb0d" providerId="ADAL" clId="{FD5D9355-F221-4930-BAC9-41C716F88B5F}" dt="2025-04-29T19:11:54.908" v="19675" actId="20577"/>
        <pc:sldMkLst>
          <pc:docMk/>
          <pc:sldMk cId="764206709" sldId="292"/>
        </pc:sldMkLst>
        <pc:spChg chg="del mod">
          <ac:chgData name="Megan DaCosta" userId="e4146b27-206e-4c03-a849-d2196eaacb0d" providerId="ADAL" clId="{FD5D9355-F221-4930-BAC9-41C716F88B5F}" dt="2025-04-28T19:29:24.819" v="12937" actId="22"/>
          <ac:spMkLst>
            <pc:docMk/>
            <pc:sldMk cId="764206709" sldId="292"/>
            <ac:spMk id="2" creationId="{6F693069-218B-F71B-70F3-41E932E86044}"/>
          </ac:spMkLst>
        </pc:spChg>
        <pc:spChg chg="mod ord">
          <ac:chgData name="Megan DaCosta" userId="e4146b27-206e-4c03-a849-d2196eaacb0d" providerId="ADAL" clId="{FD5D9355-F221-4930-BAC9-41C716F88B5F}" dt="2025-04-28T19:35:57.086" v="13029" actId="700"/>
          <ac:spMkLst>
            <pc:docMk/>
            <pc:sldMk cId="764206709" sldId="292"/>
            <ac:spMk id="3" creationId="{220F56CA-0042-06EC-395A-ECD70CAD0583}"/>
          </ac:spMkLst>
        </pc:spChg>
        <pc:spChg chg="mod ord">
          <ac:chgData name="Megan DaCosta" userId="e4146b27-206e-4c03-a849-d2196eaacb0d" providerId="ADAL" clId="{FD5D9355-F221-4930-BAC9-41C716F88B5F}" dt="2025-04-28T19:38:28.451" v="13197" actId="20577"/>
          <ac:spMkLst>
            <pc:docMk/>
            <pc:sldMk cId="764206709" sldId="292"/>
            <ac:spMk id="4" creationId="{0A42F0E5-BDCB-DB58-1696-439F0AE88498}"/>
          </ac:spMkLst>
        </pc:spChg>
        <pc:spChg chg="add del mod ord">
          <ac:chgData name="Megan DaCosta" userId="e4146b27-206e-4c03-a849-d2196eaacb0d" providerId="ADAL" clId="{FD5D9355-F221-4930-BAC9-41C716F88B5F}" dt="2025-04-28T19:37:07.722" v="13044" actId="478"/>
          <ac:spMkLst>
            <pc:docMk/>
            <pc:sldMk cId="764206709" sldId="292"/>
            <ac:spMk id="17" creationId="{33BFDACD-96D9-98FF-5DA8-106F5EFED0B3}"/>
          </ac:spMkLst>
        </pc:spChg>
        <pc:spChg chg="add mod">
          <ac:chgData name="Megan DaCosta" userId="e4146b27-206e-4c03-a849-d2196eaacb0d" providerId="ADAL" clId="{FD5D9355-F221-4930-BAC9-41C716F88B5F}" dt="2025-04-29T13:11:28.635" v="19428" actId="1076"/>
          <ac:spMkLst>
            <pc:docMk/>
            <pc:sldMk cId="764206709" sldId="292"/>
            <ac:spMk id="19" creationId="{30791D2E-F000-72B5-084E-70594962A831}"/>
          </ac:spMkLst>
        </pc:spChg>
        <pc:picChg chg="add mod ord">
          <ac:chgData name="Megan DaCosta" userId="e4146b27-206e-4c03-a849-d2196eaacb0d" providerId="ADAL" clId="{FD5D9355-F221-4930-BAC9-41C716F88B5F}" dt="2025-04-28T19:37:18.300" v="13046" actId="14100"/>
          <ac:picMkLst>
            <pc:docMk/>
            <pc:sldMk cId="764206709" sldId="292"/>
            <ac:picMk id="6" creationId="{04960102-1707-6C60-770D-34BBC1BE1B0B}"/>
          </ac:picMkLst>
        </pc:picChg>
        <pc:picChg chg="add mod">
          <ac:chgData name="Megan DaCosta" userId="e4146b27-206e-4c03-a849-d2196eaacb0d" providerId="ADAL" clId="{FD5D9355-F221-4930-BAC9-41C716F88B5F}" dt="2025-04-28T19:37:24.506" v="13047" actId="14100"/>
          <ac:picMkLst>
            <pc:docMk/>
            <pc:sldMk cId="764206709" sldId="292"/>
            <ac:picMk id="8" creationId="{67E15BF8-CC68-2161-D292-B924650E0FA5}"/>
          </ac:picMkLst>
        </pc:picChg>
        <pc:picChg chg="add mod">
          <ac:chgData name="Megan DaCosta" userId="e4146b27-206e-4c03-a849-d2196eaacb0d" providerId="ADAL" clId="{FD5D9355-F221-4930-BAC9-41C716F88B5F}" dt="2025-04-28T19:36:17.940" v="13035" actId="1076"/>
          <ac:picMkLst>
            <pc:docMk/>
            <pc:sldMk cId="764206709" sldId="292"/>
            <ac:picMk id="10" creationId="{99796133-F14E-A7B9-F275-E91357F96BB8}"/>
          </ac:picMkLst>
        </pc:picChg>
        <pc:picChg chg="add mod">
          <ac:chgData name="Megan DaCosta" userId="e4146b27-206e-4c03-a849-d2196eaacb0d" providerId="ADAL" clId="{FD5D9355-F221-4930-BAC9-41C716F88B5F}" dt="2025-04-28T19:36:25.264" v="13036" actId="1076"/>
          <ac:picMkLst>
            <pc:docMk/>
            <pc:sldMk cId="764206709" sldId="292"/>
            <ac:picMk id="12" creationId="{C3672360-EC6A-29EF-F7E9-B91297A24999}"/>
          </ac:picMkLst>
        </pc:picChg>
        <pc:picChg chg="add mod">
          <ac:chgData name="Megan DaCosta" userId="e4146b27-206e-4c03-a849-d2196eaacb0d" providerId="ADAL" clId="{FD5D9355-F221-4930-BAC9-41C716F88B5F}" dt="2025-04-28T19:36:09.622" v="13033" actId="1076"/>
          <ac:picMkLst>
            <pc:docMk/>
            <pc:sldMk cId="764206709" sldId="292"/>
            <ac:picMk id="14" creationId="{5A70C2EA-6BA2-7DB1-B4A2-B91E30C8B3D3}"/>
          </ac:picMkLst>
        </pc:picChg>
        <pc:picChg chg="add mod">
          <ac:chgData name="Megan DaCosta" userId="e4146b27-206e-4c03-a849-d2196eaacb0d" providerId="ADAL" clId="{FD5D9355-F221-4930-BAC9-41C716F88B5F}" dt="2025-04-28T19:36:14.535" v="13034" actId="1076"/>
          <ac:picMkLst>
            <pc:docMk/>
            <pc:sldMk cId="764206709" sldId="292"/>
            <ac:picMk id="16" creationId="{BF4FEE5E-E7E5-E9D2-8B94-353E4F9498EE}"/>
          </ac:picMkLst>
        </pc:picChg>
      </pc:sldChg>
      <pc:sldChg chg="modSp new mod modNotesTx">
        <pc:chgData name="Megan DaCosta" userId="e4146b27-206e-4c03-a849-d2196eaacb0d" providerId="ADAL" clId="{FD5D9355-F221-4930-BAC9-41C716F88B5F}" dt="2025-04-29T13:11:03.285" v="19426" actId="20577"/>
        <pc:sldMkLst>
          <pc:docMk/>
          <pc:sldMk cId="473487248" sldId="293"/>
        </pc:sldMkLst>
        <pc:spChg chg="mod">
          <ac:chgData name="Megan DaCosta" userId="e4146b27-206e-4c03-a849-d2196eaacb0d" providerId="ADAL" clId="{FD5D9355-F221-4930-BAC9-41C716F88B5F}" dt="2025-04-29T13:11:03.285" v="19426" actId="20577"/>
          <ac:spMkLst>
            <pc:docMk/>
            <pc:sldMk cId="473487248" sldId="293"/>
            <ac:spMk id="2" creationId="{2700C16F-FF50-817C-6C5A-C060108A8BF8}"/>
          </ac:spMkLst>
        </pc:spChg>
        <pc:spChg chg="mod">
          <ac:chgData name="Megan DaCosta" userId="e4146b27-206e-4c03-a849-d2196eaacb0d" providerId="ADAL" clId="{FD5D9355-F221-4930-BAC9-41C716F88B5F}" dt="2025-04-29T12:59:25.177" v="18479" actId="20577"/>
          <ac:spMkLst>
            <pc:docMk/>
            <pc:sldMk cId="473487248" sldId="293"/>
            <ac:spMk id="4" creationId="{179EFA1F-4337-DA12-1E9E-5F89747BE195}"/>
          </ac:spMkLst>
        </pc:spChg>
      </pc:sldChg>
      <pc:sldChg chg="addSp delSp modSp new mod modNotesTx">
        <pc:chgData name="Megan DaCosta" userId="e4146b27-206e-4c03-a849-d2196eaacb0d" providerId="ADAL" clId="{FD5D9355-F221-4930-BAC9-41C716F88B5F}" dt="2025-04-29T13:26:19.915" v="19613" actId="20577"/>
        <pc:sldMkLst>
          <pc:docMk/>
          <pc:sldMk cId="1306991091" sldId="294"/>
        </pc:sldMkLst>
        <pc:spChg chg="mod">
          <ac:chgData name="Megan DaCosta" userId="e4146b27-206e-4c03-a849-d2196eaacb0d" providerId="ADAL" clId="{FD5D9355-F221-4930-BAC9-41C716F88B5F}" dt="2025-04-29T13:26:19.915" v="19613" actId="20577"/>
          <ac:spMkLst>
            <pc:docMk/>
            <pc:sldMk cId="1306991091" sldId="294"/>
            <ac:spMk id="2" creationId="{0D02BA85-2FE0-7424-00F9-C92EBC7B3EB2}"/>
          </ac:spMkLst>
        </pc:spChg>
        <pc:spChg chg="del mod">
          <ac:chgData name="Megan DaCosta" userId="e4146b27-206e-4c03-a849-d2196eaacb0d" providerId="ADAL" clId="{FD5D9355-F221-4930-BAC9-41C716F88B5F}" dt="2025-04-29T13:23:43.243" v="19592" actId="22"/>
          <ac:spMkLst>
            <pc:docMk/>
            <pc:sldMk cId="1306991091" sldId="294"/>
            <ac:spMk id="3" creationId="{9E5D29B0-E075-8F94-610B-29B6E0D84CDA}"/>
          </ac:spMkLst>
        </pc:spChg>
        <pc:spChg chg="mod">
          <ac:chgData name="Megan DaCosta" userId="e4146b27-206e-4c03-a849-d2196eaacb0d" providerId="ADAL" clId="{FD5D9355-F221-4930-BAC9-41C716F88B5F}" dt="2025-04-28T19:50:50.681" v="13582" actId="20577"/>
          <ac:spMkLst>
            <pc:docMk/>
            <pc:sldMk cId="1306991091" sldId="294"/>
            <ac:spMk id="5" creationId="{D066F91E-A4B3-458B-F9F8-59B953703DA9}"/>
          </ac:spMkLst>
        </pc:spChg>
        <pc:picChg chg="add mod ord">
          <ac:chgData name="Megan DaCosta" userId="e4146b27-206e-4c03-a849-d2196eaacb0d" providerId="ADAL" clId="{FD5D9355-F221-4930-BAC9-41C716F88B5F}" dt="2025-04-29T13:25:47.822" v="19607" actId="1076"/>
          <ac:picMkLst>
            <pc:docMk/>
            <pc:sldMk cId="1306991091" sldId="294"/>
            <ac:picMk id="7" creationId="{7C27856C-D063-134B-A9C2-7588AF8EDBE3}"/>
          </ac:picMkLst>
        </pc:picChg>
        <pc:picChg chg="add mod">
          <ac:chgData name="Megan DaCosta" userId="e4146b27-206e-4c03-a849-d2196eaacb0d" providerId="ADAL" clId="{FD5D9355-F221-4930-BAC9-41C716F88B5F}" dt="2025-04-29T13:25:43.478" v="19606" actId="1076"/>
          <ac:picMkLst>
            <pc:docMk/>
            <pc:sldMk cId="1306991091" sldId="294"/>
            <ac:picMk id="9" creationId="{384C6B58-34FA-D97A-8870-0FB9DC6D37B2}"/>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2:26.227"/>
    </inkml:context>
    <inkml:brush xml:id="br0">
      <inkml:brushProperty name="width" value="0.35" units="cm"/>
      <inkml:brushProperty name="height" value="0.35" units="cm"/>
    </inkml:brush>
  </inkml:definitions>
  <inkml:trace contextRef="#ctx0" brushRef="#br0">1 81 24575,'1093'0'0,"-1033"-3"0,87-15 0,41-2 0,-86 19 0,-34 1 0,111-13 0,-28-4-62,301 9 0,-270 9-1179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2:29.034"/>
    </inkml:context>
    <inkml:brush xml:id="br0">
      <inkml:brushProperty name="width" value="0.35" units="cm"/>
      <inkml:brushProperty name="height" value="0.35" units="cm"/>
    </inkml:brush>
  </inkml:definitions>
  <inkml:trace contextRef="#ctx0" brushRef="#br0">0 0 23892,'1289'0'0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00.688"/>
    </inkml:context>
    <inkml:brush xml:id="br0">
      <inkml:brushProperty name="width" value="0.35" units="cm"/>
      <inkml:brushProperty name="height" value="0.35" units="cm"/>
    </inkml:brush>
  </inkml:definitions>
  <inkml:trace contextRef="#ctx0" brushRef="#br0">0 0 23892,'1694'0'0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04.635"/>
    </inkml:context>
    <inkml:brush xml:id="br0">
      <inkml:brushProperty name="width" value="0.35" units="cm"/>
      <inkml:brushProperty name="height" value="0.35" units="cm"/>
    </inkml:brush>
  </inkml:definitions>
  <inkml:trace contextRef="#ctx0" brushRef="#br0">1 40 24575,'1430'0'0,"-1151"-19"0,12-1 0,-83 21-1365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11.744"/>
    </inkml:context>
    <inkml:brush xml:id="br0">
      <inkml:brushProperty name="width" value="0.35" units="cm"/>
      <inkml:brushProperty name="height" value="0.35" units="cm"/>
    </inkml:brush>
  </inkml:definitions>
  <inkml:trace contextRef="#ctx0" brushRef="#br0">1 0 24575,'7'0'0,"8"0"0,9 0 0,6 0 0,5 0 0,3 0 0,1 0 0,2 0 0,-1 0 0,-1 0 0,1 0 0,-1 0 0,0 0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16.759"/>
    </inkml:context>
    <inkml:brush xml:id="br0">
      <inkml:brushProperty name="width" value="0.35" units="cm"/>
      <inkml:brushProperty name="height" value="0.35" units="cm"/>
    </inkml:brush>
  </inkml:definitions>
  <inkml:trace contextRef="#ctx0" brushRef="#br0">1 0 24575,'7'0'0,"8"0"0,9 0 0,6 0 0,5 0 0,3 0 0,2 0 0,0 0 0,0 0 0,0 0 0,-1 0 0,0 0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19.344"/>
    </inkml:context>
    <inkml:brush xml:id="br0">
      <inkml:brushProperty name="width" value="0.35" units="cm"/>
      <inkml:brushProperty name="height" value="0.35" units="cm"/>
    </inkml:brush>
  </inkml:definitions>
  <inkml:trace contextRef="#ctx0" brushRef="#br0">0 0 24361,'3046'0'0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7T18:43:29.211"/>
    </inkml:context>
    <inkml:brush xml:id="br0">
      <inkml:brushProperty name="width" value="0.35" units="cm"/>
      <inkml:brushProperty name="height" value="0.35" units="cm"/>
    </inkml:brush>
  </inkml:definitions>
  <inkml:trace contextRef="#ctx0" brushRef="#br0">0 40 24423,'4118'-40'0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133BD-4D6F-4D4A-AA1A-C1314527373C}"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B1939-D6F0-4C5E-BDB3-F832FDBB28ED}" type="slidenum">
              <a:rPr lang="en-US" smtClean="0"/>
              <a:t>‹#›</a:t>
            </a:fld>
            <a:endParaRPr lang="en-US"/>
          </a:p>
        </p:txBody>
      </p:sp>
    </p:spTree>
    <p:extLst>
      <p:ext uri="{BB962C8B-B14F-4D97-AF65-F5344CB8AC3E}">
        <p14:creationId xmlns:p14="http://schemas.microsoft.com/office/powerpoint/2010/main" val="36594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the introduction and for the opportunity to present to you all today! </a:t>
            </a:r>
          </a:p>
        </p:txBody>
      </p:sp>
      <p:sp>
        <p:nvSpPr>
          <p:cNvPr id="4" name="Slide Number Placeholder 3"/>
          <p:cNvSpPr>
            <a:spLocks noGrp="1"/>
          </p:cNvSpPr>
          <p:nvPr>
            <p:ph type="sldNum" sz="quarter" idx="5"/>
          </p:nvPr>
        </p:nvSpPr>
        <p:spPr/>
        <p:txBody>
          <a:bodyPr/>
          <a:lstStyle/>
          <a:p>
            <a:fld id="{229B1939-D6F0-4C5E-BDB3-F832FDBB28ED}" type="slidenum">
              <a:rPr lang="en-US" smtClean="0"/>
              <a:t>1</a:t>
            </a:fld>
            <a:endParaRPr lang="en-US"/>
          </a:p>
        </p:txBody>
      </p:sp>
    </p:spTree>
    <p:extLst>
      <p:ext uri="{BB962C8B-B14F-4D97-AF65-F5344CB8AC3E}">
        <p14:creationId xmlns:p14="http://schemas.microsoft.com/office/powerpoint/2010/main" val="242620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Letters can be obtained from the distributor but must be from the manufacturer.</a:t>
            </a:r>
          </a:p>
        </p:txBody>
      </p:sp>
      <p:sp>
        <p:nvSpPr>
          <p:cNvPr id="4" name="Slide Number Placeholder 3"/>
          <p:cNvSpPr>
            <a:spLocks noGrp="1"/>
          </p:cNvSpPr>
          <p:nvPr>
            <p:ph type="sldNum" sz="quarter" idx="5"/>
          </p:nvPr>
        </p:nvSpPr>
        <p:spPr/>
        <p:txBody>
          <a:bodyPr/>
          <a:lstStyle/>
          <a:p>
            <a:fld id="{229B1939-D6F0-4C5E-BDB3-F832FDBB28ED}" type="slidenum">
              <a:rPr lang="en-US" smtClean="0"/>
              <a:t>11</a:t>
            </a:fld>
            <a:endParaRPr lang="en-US"/>
          </a:p>
        </p:txBody>
      </p:sp>
    </p:spTree>
    <p:extLst>
      <p:ext uri="{BB962C8B-B14F-4D97-AF65-F5344CB8AC3E}">
        <p14:creationId xmlns:p14="http://schemas.microsoft.com/office/powerpoint/2010/main" val="133044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If you find large quantities of flavored tobacco/vaping products or cigarettes without MA tax stamps</a:t>
            </a:r>
          </a:p>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12</a:t>
            </a:fld>
            <a:endParaRPr lang="en-US"/>
          </a:p>
        </p:txBody>
      </p:sp>
    </p:spTree>
    <p:extLst>
      <p:ext uri="{BB962C8B-B14F-4D97-AF65-F5344CB8AC3E}">
        <p14:creationId xmlns:p14="http://schemas.microsoft.com/office/powerpoint/2010/main" val="35436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These visits confirm compliance with checking IDs for </a:t>
            </a:r>
            <a:r>
              <a:rPr kumimoji="0" lang="en-US" sz="2800" b="0" i="0" u="sng" strike="noStrike" kern="1200" cap="none" spc="0" normalizeH="0" baseline="0" noProof="0" dirty="0">
                <a:ln>
                  <a:noFill/>
                </a:ln>
                <a:solidFill>
                  <a:srgbClr val="000000"/>
                </a:solidFill>
                <a:effectLst/>
                <a:uLnTx/>
                <a:uFillTx/>
                <a:latin typeface="Abadi"/>
                <a:ea typeface="+mn-ea"/>
                <a:cs typeface="+mn-cs"/>
              </a:rPr>
              <a:t>all</a:t>
            </a:r>
            <a:r>
              <a:rPr kumimoji="0" lang="en-US" sz="2800" b="0" i="0" u="none" strike="noStrike" kern="1200" cap="none" spc="0" normalizeH="0" baseline="0" noProof="0" dirty="0">
                <a:ln>
                  <a:noFill/>
                </a:ln>
                <a:solidFill>
                  <a:srgbClr val="000000"/>
                </a:solidFill>
                <a:effectLst/>
                <a:uLnTx/>
                <a:uFillTx/>
                <a:latin typeface="Abadi"/>
                <a:ea typeface="+mn-ea"/>
                <a:cs typeface="+mn-cs"/>
              </a:rPr>
              <a:t> tobacco sales transactions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Ultimate Goal of 100% compliance with checking IDs!</a:t>
            </a:r>
          </a:p>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13</a:t>
            </a:fld>
            <a:endParaRPr lang="en-US"/>
          </a:p>
        </p:txBody>
      </p:sp>
    </p:spTree>
    <p:extLst>
      <p:ext uri="{BB962C8B-B14F-4D97-AF65-F5344CB8AC3E}">
        <p14:creationId xmlns:p14="http://schemas.microsoft.com/office/powerpoint/2010/main" val="112493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 stations are included! “Enclosed platforms/terminal” </a:t>
            </a:r>
          </a:p>
          <a:p>
            <a:r>
              <a:rPr lang="en-US" dirty="0"/>
              <a:t>Metal signs available on MA clearinghouse, FREE</a:t>
            </a:r>
          </a:p>
          <a:p>
            <a:r>
              <a:rPr lang="en-US" dirty="0"/>
              <a:t>massclearinghouse.ehs.state.ma.us/PROG-TOB/BH2692.html</a:t>
            </a:r>
          </a:p>
        </p:txBody>
      </p:sp>
      <p:sp>
        <p:nvSpPr>
          <p:cNvPr id="4" name="Slide Number Placeholder 3"/>
          <p:cNvSpPr>
            <a:spLocks noGrp="1"/>
          </p:cNvSpPr>
          <p:nvPr>
            <p:ph type="sldNum" sz="quarter" idx="5"/>
          </p:nvPr>
        </p:nvSpPr>
        <p:spPr/>
        <p:txBody>
          <a:bodyPr/>
          <a:lstStyle/>
          <a:p>
            <a:fld id="{229B1939-D6F0-4C5E-BDB3-F832FDBB28ED}" type="slidenum">
              <a:rPr lang="en-US" smtClean="0"/>
              <a:t>15</a:t>
            </a:fld>
            <a:endParaRPr lang="en-US"/>
          </a:p>
        </p:txBody>
      </p:sp>
    </p:spTree>
    <p:extLst>
      <p:ext uri="{BB962C8B-B14F-4D97-AF65-F5344CB8AC3E}">
        <p14:creationId xmlns:p14="http://schemas.microsoft.com/office/powerpoint/2010/main" val="314314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18</a:t>
            </a:fld>
            <a:endParaRPr lang="en-US"/>
          </a:p>
        </p:txBody>
      </p:sp>
    </p:spTree>
    <p:extLst>
      <p:ext uri="{BB962C8B-B14F-4D97-AF65-F5344CB8AC3E}">
        <p14:creationId xmlns:p14="http://schemas.microsoft.com/office/powerpoint/2010/main" val="386322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(first newspaper posting being not less than two weeks before hearing date) </a:t>
            </a:r>
          </a:p>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19</a:t>
            </a:fld>
            <a:endParaRPr lang="en-US"/>
          </a:p>
        </p:txBody>
      </p:sp>
    </p:spTree>
    <p:extLst>
      <p:ext uri="{BB962C8B-B14F-4D97-AF65-F5344CB8AC3E}">
        <p14:creationId xmlns:p14="http://schemas.microsoft.com/office/powerpoint/2010/main" val="76340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fine structure is $1000 on first violation, if it is a sale to a minor then there is also a permit suspension associated with the violation of up to 30 days. On average 1-3 business days is the most common suspension that I am seeing BOHs adopt. On a second violation within 36 months of the first violation, the fine is $2000 and at least a 1-day suspension and up to 7 days. On a third or subsequent within 36 months, the fine is $5000 and the suspension is at least 7-days and up to 30 days. Thus, any violation of 105 CMR 665 would need to be a Correction/Cease &amp; Desist Order.</a:t>
            </a:r>
          </a:p>
        </p:txBody>
      </p:sp>
      <p:sp>
        <p:nvSpPr>
          <p:cNvPr id="4" name="Slide Number Placeholder 3"/>
          <p:cNvSpPr>
            <a:spLocks noGrp="1"/>
          </p:cNvSpPr>
          <p:nvPr>
            <p:ph type="sldNum" sz="quarter" idx="5"/>
          </p:nvPr>
        </p:nvSpPr>
        <p:spPr/>
        <p:txBody>
          <a:bodyPr/>
          <a:lstStyle/>
          <a:p>
            <a:fld id="{229B1939-D6F0-4C5E-BDB3-F832FDBB28ED}" type="slidenum">
              <a:rPr lang="en-US" smtClean="0"/>
              <a:t>20</a:t>
            </a:fld>
            <a:endParaRPr lang="en-US"/>
          </a:p>
        </p:txBody>
      </p:sp>
    </p:spTree>
    <p:extLst>
      <p:ext uri="{BB962C8B-B14F-4D97-AF65-F5344CB8AC3E}">
        <p14:creationId xmlns:p14="http://schemas.microsoft.com/office/powerpoint/2010/main" val="89113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BOH adopts local penalty structure greater than $300</a:t>
            </a:r>
          </a:p>
        </p:txBody>
      </p:sp>
      <p:sp>
        <p:nvSpPr>
          <p:cNvPr id="4" name="Slide Number Placeholder 3"/>
          <p:cNvSpPr>
            <a:spLocks noGrp="1"/>
          </p:cNvSpPr>
          <p:nvPr>
            <p:ph type="sldNum" sz="quarter" idx="5"/>
          </p:nvPr>
        </p:nvSpPr>
        <p:spPr/>
        <p:txBody>
          <a:bodyPr/>
          <a:lstStyle/>
          <a:p>
            <a:fld id="{229B1939-D6F0-4C5E-BDB3-F832FDBB28ED}" type="slidenum">
              <a:rPr lang="en-US" smtClean="0"/>
              <a:t>21</a:t>
            </a:fld>
            <a:endParaRPr lang="en-US"/>
          </a:p>
        </p:txBody>
      </p:sp>
    </p:spTree>
    <p:extLst>
      <p:ext uri="{BB962C8B-B14F-4D97-AF65-F5344CB8AC3E}">
        <p14:creationId xmlns:p14="http://schemas.microsoft.com/office/powerpoint/2010/main" val="311327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Premarket tobacco product application= marketing approval NOT SAYING IT’S A SAFE/HEALTHY PRODUCT</a:t>
            </a:r>
            <a:endParaRPr lang="en-US" dirty="0"/>
          </a:p>
          <a:p>
            <a:r>
              <a:rPr lang="en-US" dirty="0"/>
              <a:t>Sniff Test to determine compliance with flavor ban. If you are in a store and unsure if a product is flavored, ask for their manufacturer’s letter (if they cannot produce one, they cannot sell the product) if they produce one but you are unsure if it is truly compliant. You/BOH may conduct a sniff test. </a:t>
            </a:r>
          </a:p>
        </p:txBody>
      </p:sp>
      <p:sp>
        <p:nvSpPr>
          <p:cNvPr id="4" name="Slide Number Placeholder 3"/>
          <p:cNvSpPr>
            <a:spLocks noGrp="1"/>
          </p:cNvSpPr>
          <p:nvPr>
            <p:ph type="sldNum" sz="quarter" idx="5"/>
          </p:nvPr>
        </p:nvSpPr>
        <p:spPr/>
        <p:txBody>
          <a:bodyPr/>
          <a:lstStyle/>
          <a:p>
            <a:fld id="{229B1939-D6F0-4C5E-BDB3-F832FDBB28ED}" type="slidenum">
              <a:rPr lang="en-US" smtClean="0"/>
              <a:t>22</a:t>
            </a:fld>
            <a:endParaRPr lang="en-US"/>
          </a:p>
        </p:txBody>
      </p:sp>
    </p:spTree>
    <p:extLst>
      <p:ext uri="{BB962C8B-B14F-4D97-AF65-F5344CB8AC3E}">
        <p14:creationId xmlns:p14="http://schemas.microsoft.com/office/powerpoint/2010/main" val="236931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Cumberland Farms vs Yarmouth BOH</a:t>
            </a:r>
          </a:p>
          <a:p>
            <a:r>
              <a:rPr lang="en-US" dirty="0"/>
              <a:t>Typically I see BOHs utilize Marlboro Reds as a control.</a:t>
            </a:r>
          </a:p>
        </p:txBody>
      </p:sp>
      <p:sp>
        <p:nvSpPr>
          <p:cNvPr id="4" name="Slide Number Placeholder 3"/>
          <p:cNvSpPr>
            <a:spLocks noGrp="1"/>
          </p:cNvSpPr>
          <p:nvPr>
            <p:ph type="sldNum" sz="quarter" idx="5"/>
          </p:nvPr>
        </p:nvSpPr>
        <p:spPr/>
        <p:txBody>
          <a:bodyPr/>
          <a:lstStyle/>
          <a:p>
            <a:fld id="{229B1939-D6F0-4C5E-BDB3-F832FDBB28ED}" type="slidenum">
              <a:rPr lang="en-US" smtClean="0"/>
              <a:t>23</a:t>
            </a:fld>
            <a:endParaRPr lang="en-US"/>
          </a:p>
        </p:txBody>
      </p:sp>
    </p:spTree>
    <p:extLst>
      <p:ext uri="{BB962C8B-B14F-4D97-AF65-F5344CB8AC3E}">
        <p14:creationId xmlns:p14="http://schemas.microsoft.com/office/powerpoint/2010/main" val="165633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overview of the agenda that we will be discussing today.</a:t>
            </a:r>
          </a:p>
        </p:txBody>
      </p:sp>
      <p:sp>
        <p:nvSpPr>
          <p:cNvPr id="4" name="Slide Number Placeholder 3"/>
          <p:cNvSpPr>
            <a:spLocks noGrp="1"/>
          </p:cNvSpPr>
          <p:nvPr>
            <p:ph type="sldNum" sz="quarter" idx="5"/>
          </p:nvPr>
        </p:nvSpPr>
        <p:spPr/>
        <p:txBody>
          <a:bodyPr/>
          <a:lstStyle/>
          <a:p>
            <a:fld id="{229B1939-D6F0-4C5E-BDB3-F832FDBB28ED}" type="slidenum">
              <a:rPr lang="en-US" smtClean="0"/>
              <a:t>2</a:t>
            </a:fld>
            <a:endParaRPr lang="en-US"/>
          </a:p>
        </p:txBody>
      </p:sp>
    </p:spTree>
    <p:extLst>
      <p:ext uri="{BB962C8B-B14F-4D97-AF65-F5344CB8AC3E}">
        <p14:creationId xmlns:p14="http://schemas.microsoft.com/office/powerpoint/2010/main" val="2269341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resources, most available in Spanish</a:t>
            </a:r>
          </a:p>
          <a:p>
            <a:r>
              <a:rPr lang="en-US" dirty="0"/>
              <a:t>tobaccocontrolnetwork.org/wp-content/uploads/2025/03/Vaping-and-Youth-What-Parents-and-Caregivers-Need-to-Know.pdf</a:t>
            </a:r>
          </a:p>
          <a:p>
            <a:r>
              <a:rPr lang="en-US" dirty="0"/>
              <a:t>massclearinghouse.ehs.state.ma.us/PROG-TOB/TC3491kit.html</a:t>
            </a:r>
          </a:p>
          <a:p>
            <a:r>
              <a:rPr lang="en-US" dirty="0"/>
              <a:t>massclearinghouse.ehs.state.ma.us/PROG-TOB/TC3486kit.html</a:t>
            </a:r>
          </a:p>
          <a:p>
            <a:r>
              <a:rPr kumimoji="0" lang="en-US" sz="2800" b="0" i="0" u="none" strike="noStrike" kern="1200" cap="none" spc="0" normalizeH="0" baseline="0" noProof="0" dirty="0">
                <a:ln>
                  <a:noFill/>
                </a:ln>
                <a:solidFill>
                  <a:srgbClr val="000000"/>
                </a:solidFill>
                <a:effectLst/>
                <a:uLnTx/>
                <a:uFillTx/>
                <a:latin typeface="Abadi"/>
                <a:ea typeface="+mn-ea"/>
                <a:cs typeface="+mn-cs"/>
              </a:rPr>
              <a:t>R</a:t>
            </a:r>
            <a:r>
              <a:rPr kumimoji="0" lang="en-US" sz="2800" b="0" i="0" u="none" strike="noStrike" kern="1200" cap="none" spc="0" normalizeH="0" baseline="0" noProof="0">
                <a:ln>
                  <a:noFill/>
                </a:ln>
                <a:solidFill>
                  <a:srgbClr val="000000"/>
                </a:solidFill>
                <a:effectLst/>
                <a:uLnTx/>
                <a:uFillTx/>
                <a:latin typeface="Abadi"/>
                <a:ea typeface="+mn-ea"/>
                <a:cs typeface="+mn-cs"/>
              </a:rPr>
              <a:t>esource </a:t>
            </a:r>
            <a:r>
              <a:rPr kumimoji="0" lang="en-US" sz="2800" b="0" i="0" u="none" strike="noStrike" kern="1200" cap="none" spc="0" normalizeH="0" baseline="0" noProof="0" dirty="0">
                <a:ln>
                  <a:noFill/>
                </a:ln>
                <a:solidFill>
                  <a:srgbClr val="000000"/>
                </a:solidFill>
                <a:effectLst/>
                <a:uLnTx/>
                <a:uFillTx/>
                <a:latin typeface="Abadi"/>
                <a:ea typeface="+mn-ea"/>
                <a:cs typeface="+mn-cs"/>
              </a:rPr>
              <a:t>sheets geared towards the general public, healthcare providers, and parents/caregivers</a:t>
            </a:r>
          </a:p>
          <a:p>
            <a:r>
              <a:rPr kumimoji="0" lang="en-US" sz="2800" b="0" i="0" u="none" strike="noStrike" kern="1200" cap="none" spc="0" normalizeH="0" baseline="0" noProof="0" dirty="0">
                <a:ln>
                  <a:noFill/>
                </a:ln>
                <a:solidFill>
                  <a:srgbClr val="000000"/>
                </a:solidFill>
                <a:effectLst/>
                <a:uLnTx/>
                <a:uFillTx/>
                <a:latin typeface="Abadi"/>
                <a:ea typeface="+mn-ea"/>
                <a:cs typeface="+mn-cs"/>
              </a:rPr>
              <a:t>Presentations can be geared to parents, guidance counselors, nurses, administration, etc. NOT STUDENTS</a:t>
            </a:r>
          </a:p>
          <a:p>
            <a:r>
              <a:rPr kumimoji="0" lang="en-US" sz="2800" b="0" i="0" u="none" strike="noStrike" kern="1200" cap="none" spc="0" normalizeH="0" baseline="0" noProof="0" dirty="0">
                <a:ln>
                  <a:noFill/>
                </a:ln>
                <a:solidFill>
                  <a:srgbClr val="000000"/>
                </a:solidFill>
                <a:effectLst/>
                <a:uLnTx/>
                <a:uFillTx/>
                <a:latin typeface="Abadi"/>
                <a:ea typeface="+mn-ea"/>
                <a:cs typeface="+mn-cs"/>
              </a:rPr>
              <a:t>Most towns in region covered by Colleen Kennedy-Mello (Seven Hills) other than Easton &amp; Sharon who would be covered by Kathryn </a:t>
            </a:r>
            <a:r>
              <a:rPr kumimoji="0" lang="en-US" sz="2800" b="0" i="0" u="none" strike="noStrike" kern="1200" cap="none" spc="0" normalizeH="0" baseline="0" noProof="0" dirty="0" err="1">
                <a:ln>
                  <a:noFill/>
                </a:ln>
                <a:solidFill>
                  <a:srgbClr val="000000"/>
                </a:solidFill>
                <a:effectLst/>
                <a:uLnTx/>
                <a:uFillTx/>
                <a:latin typeface="Abadi"/>
                <a:ea typeface="+mn-ea"/>
                <a:cs typeface="+mn-cs"/>
              </a:rPr>
              <a:t>Im</a:t>
            </a:r>
            <a:r>
              <a:rPr kumimoji="0" lang="en-US" sz="2800" b="0" i="0" u="none" strike="noStrike" kern="1200" cap="none" spc="0" normalizeH="0" baseline="0" noProof="0" dirty="0">
                <a:ln>
                  <a:noFill/>
                </a:ln>
                <a:solidFill>
                  <a:srgbClr val="000000"/>
                </a:solidFill>
                <a:effectLst/>
                <a:uLnTx/>
                <a:uFillTx/>
                <a:latin typeface="Abadi"/>
                <a:ea typeface="+mn-ea"/>
                <a:cs typeface="+mn-cs"/>
              </a:rPr>
              <a:t>. Happy to make the connection!</a:t>
            </a:r>
          </a:p>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24</a:t>
            </a:fld>
            <a:endParaRPr lang="en-US"/>
          </a:p>
        </p:txBody>
      </p:sp>
    </p:spTree>
    <p:extLst>
      <p:ext uri="{BB962C8B-B14F-4D97-AF65-F5344CB8AC3E}">
        <p14:creationId xmlns:p14="http://schemas.microsoft.com/office/powerpoint/2010/main" val="341253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us off on some key information from the recent state law changes. The legal age for the sale of tobacco products is now 21. Needham was the first town in the nation to up the age from 18. MA changed the age as we headed into 2019 and it was signed into federal law almost a year later. </a:t>
            </a:r>
          </a:p>
        </p:txBody>
      </p:sp>
      <p:sp>
        <p:nvSpPr>
          <p:cNvPr id="4" name="Slide Number Placeholder 3"/>
          <p:cNvSpPr>
            <a:spLocks noGrp="1"/>
          </p:cNvSpPr>
          <p:nvPr>
            <p:ph type="sldNum" sz="quarter" idx="5"/>
          </p:nvPr>
        </p:nvSpPr>
        <p:spPr/>
        <p:txBody>
          <a:bodyPr/>
          <a:lstStyle/>
          <a:p>
            <a:fld id="{229B1939-D6F0-4C5E-BDB3-F832FDBB28ED}" type="slidenum">
              <a:rPr lang="en-US" smtClean="0"/>
              <a:t>3</a:t>
            </a:fld>
            <a:endParaRPr lang="en-US"/>
          </a:p>
        </p:txBody>
      </p:sp>
    </p:spTree>
    <p:extLst>
      <p:ext uri="{BB962C8B-B14F-4D97-AF65-F5344CB8AC3E}">
        <p14:creationId xmlns:p14="http://schemas.microsoft.com/office/powerpoint/2010/main" val="160969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 Charlie Baker signed into law “An Act Modernizing Tobacco Control” which went into effect on June 1</a:t>
            </a:r>
            <a:r>
              <a:rPr lang="en-US" baseline="30000" dirty="0"/>
              <a:t>st</a:t>
            </a:r>
            <a:r>
              <a:rPr lang="en-US" dirty="0"/>
              <a:t> 2020. This has been the “big” state law change that essentially removed all flavored tobacco products including menthol from the retail market. The only establishments that can still sell flavored products are adult-only smoking bars for on site consumption only. There are currently 24 licensed smoking bars in MA, half are in Worcester (12). </a:t>
            </a:r>
          </a:p>
          <a:p>
            <a:r>
              <a:rPr lang="en-US" dirty="0"/>
              <a:t>The law also restricted the nicotine content on vape devices to no more than 35 mg/ml or 3% in all stores other than adult-only smoke shops and smoking bars; who are able to sell higher nicotine amounts. </a:t>
            </a:r>
          </a:p>
        </p:txBody>
      </p:sp>
      <p:sp>
        <p:nvSpPr>
          <p:cNvPr id="4" name="Slide Number Placeholder 3"/>
          <p:cNvSpPr>
            <a:spLocks noGrp="1"/>
          </p:cNvSpPr>
          <p:nvPr>
            <p:ph type="sldNum" sz="quarter" idx="5"/>
          </p:nvPr>
        </p:nvSpPr>
        <p:spPr/>
        <p:txBody>
          <a:bodyPr/>
          <a:lstStyle/>
          <a:p>
            <a:fld id="{229B1939-D6F0-4C5E-BDB3-F832FDBB28ED}" type="slidenum">
              <a:rPr lang="en-US" smtClean="0"/>
              <a:t>4</a:t>
            </a:fld>
            <a:endParaRPr lang="en-US"/>
          </a:p>
        </p:txBody>
      </p:sp>
    </p:spTree>
    <p:extLst>
      <p:ext uri="{BB962C8B-B14F-4D97-AF65-F5344CB8AC3E}">
        <p14:creationId xmlns:p14="http://schemas.microsoft.com/office/powerpoint/2010/main" val="133220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When the state law changed there is no longer a clause of “if you look under 27 or you look under 40 we need to see your ID”. Some large chain stores still have these internal policies, but it is important to let them know that they must ID everyone according to state and federal law. This Leaves nothing up to individual perception or facial judgement. We often refer to this section of the law as the “Fenway rule”, no matter who you are or how old you may appear at the ballpark you must show your ID to get a beer. This is the same process. </a:t>
            </a:r>
          </a:p>
          <a:p>
            <a:endParaRPr lang="en-US" dirty="0"/>
          </a:p>
        </p:txBody>
      </p:sp>
      <p:sp>
        <p:nvSpPr>
          <p:cNvPr id="4" name="Slide Number Placeholder 3"/>
          <p:cNvSpPr>
            <a:spLocks noGrp="1"/>
          </p:cNvSpPr>
          <p:nvPr>
            <p:ph type="sldNum" sz="quarter" idx="5"/>
          </p:nvPr>
        </p:nvSpPr>
        <p:spPr/>
        <p:txBody>
          <a:bodyPr/>
          <a:lstStyle/>
          <a:p>
            <a:fld id="{229B1939-D6F0-4C5E-BDB3-F832FDBB28ED}" type="slidenum">
              <a:rPr lang="en-US" smtClean="0"/>
              <a:t>5</a:t>
            </a:fld>
            <a:endParaRPr lang="en-US"/>
          </a:p>
        </p:txBody>
      </p:sp>
    </p:spTree>
    <p:extLst>
      <p:ext uri="{BB962C8B-B14F-4D97-AF65-F5344CB8AC3E}">
        <p14:creationId xmlns:p14="http://schemas.microsoft.com/office/powerpoint/2010/main" val="308014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Valid/non-expired, physical IDs must be shown/No Photos</a:t>
            </a:r>
          </a:p>
          <a:p>
            <a:r>
              <a:rPr lang="en-US" dirty="0"/>
              <a:t>Aka “Green Card”</a:t>
            </a:r>
          </a:p>
          <a:p>
            <a:r>
              <a:rPr lang="en-US" dirty="0"/>
              <a:t>Non-Photo IDs include social security cards</a:t>
            </a:r>
          </a:p>
          <a:p>
            <a:r>
              <a:rPr lang="en-US" dirty="0"/>
              <a:t>massclearinghouse.ehs.state.ma.us/PROG-TOB/BH2649.html</a:t>
            </a:r>
          </a:p>
        </p:txBody>
      </p:sp>
      <p:sp>
        <p:nvSpPr>
          <p:cNvPr id="4" name="Slide Number Placeholder 3"/>
          <p:cNvSpPr>
            <a:spLocks noGrp="1"/>
          </p:cNvSpPr>
          <p:nvPr>
            <p:ph type="sldNum" sz="quarter" idx="5"/>
          </p:nvPr>
        </p:nvSpPr>
        <p:spPr/>
        <p:txBody>
          <a:bodyPr/>
          <a:lstStyle/>
          <a:p>
            <a:fld id="{229B1939-D6F0-4C5E-BDB3-F832FDBB28ED}" type="slidenum">
              <a:rPr lang="en-US" smtClean="0"/>
              <a:t>6</a:t>
            </a:fld>
            <a:endParaRPr lang="en-US"/>
          </a:p>
        </p:txBody>
      </p:sp>
    </p:spTree>
    <p:extLst>
      <p:ext uri="{BB962C8B-B14F-4D97-AF65-F5344CB8AC3E}">
        <p14:creationId xmlns:p14="http://schemas.microsoft.com/office/powerpoint/2010/main" val="10374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local permitting in addition to a general permit application, you should collect workers comp affidavit &amp; policy if applicable, state licenses, employee sign off/agreements, etc.</a:t>
            </a:r>
          </a:p>
        </p:txBody>
      </p:sp>
      <p:sp>
        <p:nvSpPr>
          <p:cNvPr id="4" name="Slide Number Placeholder 3"/>
          <p:cNvSpPr>
            <a:spLocks noGrp="1"/>
          </p:cNvSpPr>
          <p:nvPr>
            <p:ph type="sldNum" sz="quarter" idx="5"/>
          </p:nvPr>
        </p:nvSpPr>
        <p:spPr/>
        <p:txBody>
          <a:bodyPr/>
          <a:lstStyle/>
          <a:p>
            <a:fld id="{229B1939-D6F0-4C5E-BDB3-F832FDBB28ED}" type="slidenum">
              <a:rPr lang="en-US" smtClean="0"/>
              <a:t>7</a:t>
            </a:fld>
            <a:endParaRPr lang="en-US"/>
          </a:p>
        </p:txBody>
      </p:sp>
    </p:spTree>
    <p:extLst>
      <p:ext uri="{BB962C8B-B14F-4D97-AF65-F5344CB8AC3E}">
        <p14:creationId xmlns:p14="http://schemas.microsoft.com/office/powerpoint/2010/main" val="31990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FDA Age calculators also available in Spanish </a:t>
            </a:r>
            <a:r>
              <a:rPr kumimoji="0" lang="en-US" sz="1200" b="0" i="0" u="sng" strike="noStrike" kern="1200" cap="none" spc="0" normalizeH="0" baseline="0" noProof="0" dirty="0">
                <a:ln>
                  <a:noFill/>
                </a:ln>
                <a:solidFill>
                  <a:srgbClr val="000000"/>
                </a:solidFill>
                <a:effectLst/>
                <a:uLnTx/>
                <a:uFillTx/>
                <a:latin typeface="Abadi"/>
                <a:ea typeface="+mn-ea"/>
                <a:cs typeface="+mn-cs"/>
              </a:rPr>
              <a:t>FREE</a:t>
            </a:r>
            <a:r>
              <a:rPr kumimoji="0" lang="en-US" sz="1200" b="0" i="0" u="none" strike="noStrike" kern="1200" cap="none" spc="0" normalizeH="0" baseline="0" noProof="0" dirty="0">
                <a:ln>
                  <a:noFill/>
                </a:ln>
                <a:solidFill>
                  <a:srgbClr val="000000"/>
                </a:solidFill>
                <a:effectLst/>
                <a:uLnTx/>
                <a:uFillTx/>
                <a:latin typeface="Abadi"/>
                <a:ea typeface="+mn-ea"/>
                <a:cs typeface="+mn-cs"/>
              </a:rPr>
              <a:t> &amp; includes batteries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badi"/>
                <a:ea typeface="+mn-ea"/>
                <a:cs typeface="+mn-cs"/>
              </a:rPr>
              <a:t>(menthol cigarettes, flavored vapes, flavored cigarillos, etc.)</a:t>
            </a:r>
          </a:p>
          <a:p>
            <a:r>
              <a:rPr lang="en-US" dirty="0">
                <a:solidFill>
                  <a:srgbClr val="000000"/>
                </a:solidFill>
                <a:latin typeface="Abadi"/>
              </a:rPr>
              <a:t>Local policies including blunt wrap bans, cigar minimum pricing, nicotine pouch restriction, etc. </a:t>
            </a:r>
          </a:p>
        </p:txBody>
      </p:sp>
      <p:sp>
        <p:nvSpPr>
          <p:cNvPr id="4" name="Slide Number Placeholder 3"/>
          <p:cNvSpPr>
            <a:spLocks noGrp="1"/>
          </p:cNvSpPr>
          <p:nvPr>
            <p:ph type="sldNum" sz="quarter" idx="5"/>
          </p:nvPr>
        </p:nvSpPr>
        <p:spPr/>
        <p:txBody>
          <a:bodyPr/>
          <a:lstStyle/>
          <a:p>
            <a:fld id="{229B1939-D6F0-4C5E-BDB3-F832FDBB28ED}" type="slidenum">
              <a:rPr lang="en-US" smtClean="0"/>
              <a:t>9</a:t>
            </a:fld>
            <a:endParaRPr lang="en-US"/>
          </a:p>
        </p:txBody>
      </p:sp>
    </p:spTree>
    <p:extLst>
      <p:ext uri="{BB962C8B-B14F-4D97-AF65-F5344CB8AC3E}">
        <p14:creationId xmlns:p14="http://schemas.microsoft.com/office/powerpoint/2010/main" val="369159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on the MA Clearinghouse  </a:t>
            </a:r>
          </a:p>
          <a:p>
            <a:r>
              <a:rPr lang="en-US" dirty="0"/>
              <a:t>massclearinghouse.ehs.state.ma.us/PROG-TOB/BH2648.html</a:t>
            </a:r>
          </a:p>
        </p:txBody>
      </p:sp>
      <p:sp>
        <p:nvSpPr>
          <p:cNvPr id="4" name="Slide Number Placeholder 3"/>
          <p:cNvSpPr>
            <a:spLocks noGrp="1"/>
          </p:cNvSpPr>
          <p:nvPr>
            <p:ph type="sldNum" sz="quarter" idx="5"/>
          </p:nvPr>
        </p:nvSpPr>
        <p:spPr/>
        <p:txBody>
          <a:bodyPr/>
          <a:lstStyle/>
          <a:p>
            <a:fld id="{229B1939-D6F0-4C5E-BDB3-F832FDBB28ED}" type="slidenum">
              <a:rPr lang="en-US" smtClean="0"/>
              <a:t>10</a:t>
            </a:fld>
            <a:endParaRPr lang="en-US"/>
          </a:p>
        </p:txBody>
      </p:sp>
    </p:spTree>
    <p:extLst>
      <p:ext uri="{BB962C8B-B14F-4D97-AF65-F5344CB8AC3E}">
        <p14:creationId xmlns:p14="http://schemas.microsoft.com/office/powerpoint/2010/main" val="2236257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newbedford-ma.gov/health-departmen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6710-F923-FC45-7A55-6EB6B4A16573}"/>
              </a:ext>
            </a:extLst>
          </p:cNvPr>
          <p:cNvSpPr>
            <a:spLocks noGrp="1"/>
          </p:cNvSpPr>
          <p:nvPr>
            <p:ph type="ctrTitle"/>
          </p:nvPr>
        </p:nvSpPr>
        <p:spPr>
          <a:xfrm>
            <a:off x="1057747" y="1806410"/>
            <a:ext cx="10076506" cy="2393001"/>
          </a:xfrm>
          <a:ln w="76200">
            <a:noFill/>
          </a:ln>
        </p:spPr>
        <p:txBody>
          <a:bodyPr anchor="ctr"/>
          <a:lstStyle>
            <a:lvl1pPr algn="ctr">
              <a:defRPr sz="6000">
                <a:solidFill>
                  <a:schemeClr val="accent6"/>
                </a:solidFill>
                <a:effectLst/>
              </a:defRPr>
            </a:lvl1pPr>
          </a:lstStyle>
          <a:p>
            <a:r>
              <a:rPr lang="en-US"/>
              <a:t>Click to edit Master title style</a:t>
            </a:r>
          </a:p>
        </p:txBody>
      </p:sp>
      <p:sp>
        <p:nvSpPr>
          <p:cNvPr id="3" name="Subtitle 2">
            <a:extLst>
              <a:ext uri="{FF2B5EF4-FFF2-40B4-BE49-F238E27FC236}">
                <a16:creationId xmlns:a16="http://schemas.microsoft.com/office/drawing/2014/main" id="{712B924C-49EC-BF64-2DC6-33678898DFBA}"/>
              </a:ext>
            </a:extLst>
          </p:cNvPr>
          <p:cNvSpPr>
            <a:spLocks noGrp="1"/>
          </p:cNvSpPr>
          <p:nvPr>
            <p:ph type="subTitle" idx="1" hasCustomPrompt="1"/>
          </p:nvPr>
        </p:nvSpPr>
        <p:spPr>
          <a:xfrm>
            <a:off x="5984341" y="5069097"/>
            <a:ext cx="5673858" cy="397205"/>
          </a:xfrm>
        </p:spPr>
        <p:txBody>
          <a:bodyPr>
            <a:normAutofit/>
          </a:bodyPr>
          <a:lstStyle>
            <a:lvl1pPr marL="0" indent="0" algn="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a:t>
            </a:r>
          </a:p>
        </p:txBody>
      </p:sp>
      <p:sp>
        <p:nvSpPr>
          <p:cNvPr id="16" name="Subtitle 2">
            <a:extLst>
              <a:ext uri="{FF2B5EF4-FFF2-40B4-BE49-F238E27FC236}">
                <a16:creationId xmlns:a16="http://schemas.microsoft.com/office/drawing/2014/main" id="{1F617F57-114C-1A0C-CBD0-EE3A943C1180}"/>
              </a:ext>
            </a:extLst>
          </p:cNvPr>
          <p:cNvSpPr txBox="1">
            <a:spLocks/>
          </p:cNvSpPr>
          <p:nvPr userDrawn="1"/>
        </p:nvSpPr>
        <p:spPr>
          <a:xfrm>
            <a:off x="7571869" y="5466302"/>
            <a:ext cx="4086330" cy="3222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1600">
                <a:solidFill>
                  <a:schemeClr val="accent6">
                    <a:lumMod val="50000"/>
                    <a:lumOff val="50000"/>
                  </a:schemeClr>
                </a:solidFill>
              </a:rPr>
              <a:t>New Bedford Health Department</a:t>
            </a:r>
          </a:p>
        </p:txBody>
      </p:sp>
      <p:pic>
        <p:nvPicPr>
          <p:cNvPr id="25" name="Picture 24" descr="A picture containing text, sign&#10;&#10;Description automatically generated">
            <a:extLst>
              <a:ext uri="{FF2B5EF4-FFF2-40B4-BE49-F238E27FC236}">
                <a16:creationId xmlns:a16="http://schemas.microsoft.com/office/drawing/2014/main" id="{F6A69E8C-063E-4869-E453-09B5C0B75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996" y="465490"/>
            <a:ext cx="2285334" cy="875430"/>
          </a:xfrm>
          <a:prstGeom prst="rect">
            <a:avLst/>
          </a:prstGeom>
        </p:spPr>
      </p:pic>
      <p:sp>
        <p:nvSpPr>
          <p:cNvPr id="30" name="Frame 29">
            <a:extLst>
              <a:ext uri="{FF2B5EF4-FFF2-40B4-BE49-F238E27FC236}">
                <a16:creationId xmlns:a16="http://schemas.microsoft.com/office/drawing/2014/main" id="{6FF23259-6C11-E66C-9FB8-8C04F1AAEBFC}"/>
              </a:ext>
            </a:extLst>
          </p:cNvPr>
          <p:cNvSpPr/>
          <p:nvPr userDrawn="1"/>
        </p:nvSpPr>
        <p:spPr>
          <a:xfrm>
            <a:off x="0" y="0"/>
            <a:ext cx="12192000" cy="6858000"/>
          </a:xfrm>
          <a:prstGeom prst="frame">
            <a:avLst>
              <a:gd name="adj1" fmla="val 4051"/>
            </a:avLst>
          </a:prstGeom>
          <a:solidFill>
            <a:srgbClr val="193768"/>
          </a:solidFill>
          <a:ln>
            <a:solidFill>
              <a:srgbClr val="143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Placeholder 11">
            <a:extLst>
              <a:ext uri="{FF2B5EF4-FFF2-40B4-BE49-F238E27FC236}">
                <a16:creationId xmlns:a16="http://schemas.microsoft.com/office/drawing/2014/main" id="{F797FE33-7B6A-D71C-FE68-F8A34FF712E9}"/>
              </a:ext>
            </a:extLst>
          </p:cNvPr>
          <p:cNvSpPr>
            <a:spLocks noGrp="1"/>
          </p:cNvSpPr>
          <p:nvPr>
            <p:ph type="body" sz="quarter" idx="10" hasCustomPrompt="1"/>
          </p:nvPr>
        </p:nvSpPr>
        <p:spPr>
          <a:xfrm>
            <a:off x="7876027" y="5712104"/>
            <a:ext cx="3775075" cy="322262"/>
          </a:xfrm>
        </p:spPr>
        <p:txBody>
          <a:bodyPr/>
          <a:lstStyle>
            <a:lvl1pPr marL="0" indent="0" algn="r">
              <a:buNone/>
              <a:defRPr sz="1500" i="0">
                <a:solidFill>
                  <a:schemeClr val="accent6">
                    <a:lumMod val="50000"/>
                    <a:lumOff val="50000"/>
                  </a:schemeClr>
                </a:solidFill>
                <a:latin typeface="Abadi" panose="020B06040201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rgbClr val="000000">
                    <a:lumMod val="50000"/>
                    <a:lumOff val="50000"/>
                  </a:srgbClr>
                </a:solidFill>
                <a:effectLst/>
                <a:uLnTx/>
                <a:uFillTx/>
                <a:latin typeface="Abadi"/>
                <a:ea typeface="+mn-ea"/>
                <a:cs typeface="+mn-cs"/>
              </a:rPr>
              <a:t>[Event Title]</a:t>
            </a:r>
          </a:p>
          <a:p>
            <a:pPr lvl="0"/>
            <a:endParaRPr lang="en-US"/>
          </a:p>
        </p:txBody>
      </p:sp>
      <p:sp>
        <p:nvSpPr>
          <p:cNvPr id="13" name="Text Placeholder 11">
            <a:extLst>
              <a:ext uri="{FF2B5EF4-FFF2-40B4-BE49-F238E27FC236}">
                <a16:creationId xmlns:a16="http://schemas.microsoft.com/office/drawing/2014/main" id="{1C7814E1-B6C7-9D51-CEB4-0277FEB3AE5E}"/>
              </a:ext>
            </a:extLst>
          </p:cNvPr>
          <p:cNvSpPr>
            <a:spLocks noGrp="1"/>
          </p:cNvSpPr>
          <p:nvPr>
            <p:ph type="body" sz="quarter" idx="11" hasCustomPrompt="1"/>
          </p:nvPr>
        </p:nvSpPr>
        <p:spPr>
          <a:xfrm>
            <a:off x="7883124" y="5962104"/>
            <a:ext cx="3775075" cy="322262"/>
          </a:xfrm>
        </p:spPr>
        <p:txBody>
          <a:bodyPr/>
          <a:lstStyle>
            <a:lvl1pPr marL="0" indent="0" algn="r">
              <a:buNone/>
              <a:defRPr sz="1500" i="0">
                <a:solidFill>
                  <a:schemeClr val="accent6">
                    <a:lumMod val="50000"/>
                    <a:lumOff val="50000"/>
                  </a:schemeClr>
                </a:solidFill>
                <a:latin typeface="Abadi" panose="020B06040201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rgbClr val="000000">
                    <a:lumMod val="50000"/>
                    <a:lumOff val="50000"/>
                  </a:srgbClr>
                </a:solidFill>
                <a:effectLst/>
                <a:uLnTx/>
                <a:uFillTx/>
                <a:latin typeface="Abadi"/>
                <a:ea typeface="+mn-ea"/>
                <a:cs typeface="+mn-cs"/>
              </a:rPr>
              <a:t>[Date]</a:t>
            </a:r>
          </a:p>
          <a:p>
            <a:pPr lvl="0"/>
            <a:endParaRPr lang="en-US"/>
          </a:p>
        </p:txBody>
      </p:sp>
    </p:spTree>
    <p:extLst>
      <p:ext uri="{BB962C8B-B14F-4D97-AF65-F5344CB8AC3E}">
        <p14:creationId xmlns:p14="http://schemas.microsoft.com/office/powerpoint/2010/main" val="215483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074C9A-D9AD-021F-12D2-4975777A6FAC}"/>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17C625-D420-FCE9-D738-55E9297EADDB}"/>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7" name="Picture 6" descr="A picture containing text, sign&#10;&#10;Description automatically generated">
            <a:extLst>
              <a:ext uri="{FF2B5EF4-FFF2-40B4-BE49-F238E27FC236}">
                <a16:creationId xmlns:a16="http://schemas.microsoft.com/office/drawing/2014/main" id="{2EF922B8-9A6F-4483-C2DC-1C53E60E8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8" name="Rectangle 7">
            <a:extLst>
              <a:ext uri="{FF2B5EF4-FFF2-40B4-BE49-F238E27FC236}">
                <a16:creationId xmlns:a16="http://schemas.microsoft.com/office/drawing/2014/main" id="{02A058D9-DFF7-ECB0-3D81-FF21EEF5372C}"/>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DE9E0B-2401-CF13-5C13-07ECADFC92E6}"/>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949A5E-4E16-9CE0-1829-7C507556F0CF}"/>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259116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3D12-C03F-E045-ED7B-4745B6DB9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26376-9CC7-392D-F4BE-01A174CCE2AF}"/>
              </a:ext>
            </a:extLst>
          </p:cNvPr>
          <p:cNvSpPr>
            <a:spLocks noGrp="1"/>
          </p:cNvSpPr>
          <p:nvPr>
            <p:ph idx="1"/>
          </p:nvPr>
        </p:nvSpPr>
        <p:spPr>
          <a:xfrm>
            <a:off x="5183188" y="983975"/>
            <a:ext cx="6172200" cy="4877076"/>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ED40B-77CD-EC4F-F41F-0A18191104B0}"/>
              </a:ext>
            </a:extLst>
          </p:cNvPr>
          <p:cNvSpPr>
            <a:spLocks noGrp="1"/>
          </p:cNvSpPr>
          <p:nvPr>
            <p:ph type="body" sz="half" idx="2"/>
          </p:nvPr>
        </p:nvSpPr>
        <p:spPr>
          <a:xfrm>
            <a:off x="839788" y="2057400"/>
            <a:ext cx="3932237" cy="3811588"/>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B903430F-69D9-6CFB-F370-5FC1CE181C55}"/>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27F1D71F-1030-049D-F0A6-CFD94E87813F}"/>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4" name="Picture 13" descr="A picture containing text, sign&#10;&#10;Description automatically generated">
            <a:extLst>
              <a:ext uri="{FF2B5EF4-FFF2-40B4-BE49-F238E27FC236}">
                <a16:creationId xmlns:a16="http://schemas.microsoft.com/office/drawing/2014/main" id="{04029E99-453A-50D8-73CC-90F685CDA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5" name="Rectangle 14">
            <a:extLst>
              <a:ext uri="{FF2B5EF4-FFF2-40B4-BE49-F238E27FC236}">
                <a16:creationId xmlns:a16="http://schemas.microsoft.com/office/drawing/2014/main" id="{59E6E867-3BEA-4022-0C4D-1D4C54E9492D}"/>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3D8286-5735-58B0-8A99-44CA1F550F8F}"/>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EEA2849-331C-9620-E0B8-B58B0466CE53}"/>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356165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A29F-690D-1D33-84D5-1BF445F7A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B81A18-B95D-0200-D095-007C24536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487380-D0FA-31FC-8072-FB0190464558}"/>
              </a:ext>
            </a:extLst>
          </p:cNvPr>
          <p:cNvSpPr>
            <a:spLocks noGrp="1"/>
          </p:cNvSpPr>
          <p:nvPr>
            <p:ph type="body" sz="half" idx="2"/>
          </p:nvPr>
        </p:nvSpPr>
        <p:spPr>
          <a:xfrm>
            <a:off x="839788" y="2057400"/>
            <a:ext cx="3932237" cy="3811588"/>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766AFB82-5A1B-B89C-7725-F039DE5DD518}"/>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7B8207BC-CE07-1CD8-3C2F-C71852005C2C}"/>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4" name="Picture 13" descr="A picture containing text, sign&#10;&#10;Description automatically generated">
            <a:extLst>
              <a:ext uri="{FF2B5EF4-FFF2-40B4-BE49-F238E27FC236}">
                <a16:creationId xmlns:a16="http://schemas.microsoft.com/office/drawing/2014/main" id="{9E70B569-8E84-46B1-B49C-286E17002E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5" name="Rectangle 14">
            <a:extLst>
              <a:ext uri="{FF2B5EF4-FFF2-40B4-BE49-F238E27FC236}">
                <a16:creationId xmlns:a16="http://schemas.microsoft.com/office/drawing/2014/main" id="{0384B011-CE6E-3295-C218-B0C663A85DB4}"/>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69EE2E-47CD-9234-C8CE-6136905DE766}"/>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FC4CD46-69CB-19C9-873B-1E9D44CAA86E}"/>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286452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C267C6-C141-023C-801E-D4C39EF6E8AD}"/>
              </a:ext>
            </a:extLst>
          </p:cNvPr>
          <p:cNvSpPr/>
          <p:nvPr userDrawn="1"/>
        </p:nvSpPr>
        <p:spPr>
          <a:xfrm>
            <a:off x="0" y="0"/>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ECC51A21-9A8A-D8B5-3DEF-8E00950EDF1C}"/>
              </a:ext>
            </a:extLst>
          </p:cNvPr>
          <p:cNvSpPr>
            <a:spLocks noGrp="1"/>
          </p:cNvSpPr>
          <p:nvPr>
            <p:ph type="subTitle" idx="1" hasCustomPrompt="1"/>
          </p:nvPr>
        </p:nvSpPr>
        <p:spPr>
          <a:xfrm>
            <a:off x="3069734" y="3230397"/>
            <a:ext cx="6052529" cy="397205"/>
          </a:xfrm>
        </p:spPr>
        <p:txBody>
          <a:bodyPr>
            <a:normAutofit/>
          </a:bodyPr>
          <a:lstStyle>
            <a:lvl1pPr marL="0" indent="0" algn="ct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a:t>
            </a:r>
          </a:p>
        </p:txBody>
      </p:sp>
      <p:pic>
        <p:nvPicPr>
          <p:cNvPr id="10" name="Picture 9" descr="A picture containing text, sign&#10;&#10;Description automatically generated">
            <a:extLst>
              <a:ext uri="{FF2B5EF4-FFF2-40B4-BE49-F238E27FC236}">
                <a16:creationId xmlns:a16="http://schemas.microsoft.com/office/drawing/2014/main" id="{E8038064-A54A-AB03-DF9B-946271599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31" y="5069808"/>
            <a:ext cx="3267021" cy="1251479"/>
          </a:xfrm>
          <a:prstGeom prst="rect">
            <a:avLst/>
          </a:prstGeom>
        </p:spPr>
      </p:pic>
      <p:sp>
        <p:nvSpPr>
          <p:cNvPr id="11" name="Rectangle 10">
            <a:extLst>
              <a:ext uri="{FF2B5EF4-FFF2-40B4-BE49-F238E27FC236}">
                <a16:creationId xmlns:a16="http://schemas.microsoft.com/office/drawing/2014/main" id="{C6ADFEC8-F974-B7AC-F947-D09E5AD9993E}"/>
              </a:ext>
            </a:extLst>
          </p:cNvPr>
          <p:cNvSpPr/>
          <p:nvPr userDrawn="1"/>
        </p:nvSpPr>
        <p:spPr>
          <a:xfrm>
            <a:off x="0" y="6492875"/>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A689C8-68CA-B945-5D24-096B31608CA5}"/>
              </a:ext>
            </a:extLst>
          </p:cNvPr>
          <p:cNvSpPr txBox="1"/>
          <p:nvPr userDrawn="1"/>
        </p:nvSpPr>
        <p:spPr>
          <a:xfrm>
            <a:off x="1708149" y="1616405"/>
            <a:ext cx="8775700" cy="1569660"/>
          </a:xfrm>
          <a:prstGeom prst="rect">
            <a:avLst/>
          </a:prstGeom>
          <a:noFill/>
        </p:spPr>
        <p:txBody>
          <a:bodyPr wrap="square" rtlCol="0">
            <a:spAutoFit/>
          </a:bodyPr>
          <a:lstStyle/>
          <a:p>
            <a:pPr lvl="0" algn="ctr"/>
            <a:r>
              <a:rPr lang="en-US" sz="9600">
                <a:solidFill>
                  <a:schemeClr val="accent1">
                    <a:lumMod val="50000"/>
                  </a:schemeClr>
                </a:solidFill>
              </a:rPr>
              <a:t>Thank You!</a:t>
            </a:r>
          </a:p>
        </p:txBody>
      </p:sp>
      <p:sp>
        <p:nvSpPr>
          <p:cNvPr id="14" name="TextBox 13">
            <a:extLst>
              <a:ext uri="{FF2B5EF4-FFF2-40B4-BE49-F238E27FC236}">
                <a16:creationId xmlns:a16="http://schemas.microsoft.com/office/drawing/2014/main" id="{CE3360FD-6461-45B8-75D2-45BB0E64CED4}"/>
              </a:ext>
            </a:extLst>
          </p:cNvPr>
          <p:cNvSpPr txBox="1"/>
          <p:nvPr userDrawn="1"/>
        </p:nvSpPr>
        <p:spPr>
          <a:xfrm>
            <a:off x="3887673" y="5201837"/>
            <a:ext cx="7810684" cy="1200329"/>
          </a:xfrm>
          <a:prstGeom prst="rect">
            <a:avLst/>
          </a:prstGeom>
          <a:noFill/>
        </p:spPr>
        <p:txBody>
          <a:bodyPr wrap="square" rtlCol="0">
            <a:spAutoFit/>
          </a:bodyPr>
          <a:lstStyle/>
          <a:p>
            <a:pPr algn="l">
              <a:lnSpc>
                <a:spcPct val="100000"/>
              </a:lnSpc>
              <a:spcBef>
                <a:spcPts val="0"/>
              </a:spcBef>
            </a:pPr>
            <a:r>
              <a:rPr lang="en-US" sz="1200">
                <a:solidFill>
                  <a:schemeClr val="accent6">
                    <a:lumMod val="50000"/>
                    <a:lumOff val="50000"/>
                  </a:schemeClr>
                </a:solidFill>
              </a:rPr>
              <a:t>For more information visit our website: </a:t>
            </a:r>
            <a:r>
              <a:rPr lang="en-US" sz="1200" b="0" i="0" u="none" strike="noStrike">
                <a:solidFill>
                  <a:srgbClr val="143067"/>
                </a:solidFill>
                <a:effectLst/>
                <a:hlinkClick r:id="rId3"/>
              </a:rPr>
              <a:t>https://www.newbedford-ma.gov/health-department/</a:t>
            </a:r>
            <a:endParaRPr lang="en-US" sz="1200" b="0" i="0" u="none" strike="noStrike">
              <a:solidFill>
                <a:srgbClr val="143067"/>
              </a:solidFill>
              <a:effectLst/>
            </a:endParaRPr>
          </a:p>
          <a:p>
            <a:pPr algn="l">
              <a:lnSpc>
                <a:spcPct val="100000"/>
              </a:lnSpc>
              <a:spcBef>
                <a:spcPts val="0"/>
              </a:spcBef>
            </a:pPr>
            <a:r>
              <a:rPr lang="en-US" sz="1200" i="0">
                <a:solidFill>
                  <a:schemeClr val="accent6">
                    <a:lumMod val="50000"/>
                    <a:lumOff val="50000"/>
                  </a:schemeClr>
                </a:solidFill>
              </a:rPr>
              <a:t>Join us on Facebook and Instagram: @NewBedfordHealthDepartment</a:t>
            </a:r>
          </a:p>
          <a:p>
            <a:pPr algn="l">
              <a:lnSpc>
                <a:spcPct val="100000"/>
              </a:lnSpc>
              <a:spcBef>
                <a:spcPts val="0"/>
              </a:spcBef>
            </a:pPr>
            <a:endParaRPr lang="en-US" sz="1200" i="0">
              <a:solidFill>
                <a:schemeClr val="accent6">
                  <a:lumMod val="50000"/>
                  <a:lumOff val="50000"/>
                </a:schemeClr>
              </a:solidFill>
            </a:endParaRPr>
          </a:p>
          <a:p>
            <a:pPr algn="l">
              <a:lnSpc>
                <a:spcPct val="100000"/>
              </a:lnSpc>
              <a:spcBef>
                <a:spcPts val="0"/>
              </a:spcBef>
            </a:pPr>
            <a:r>
              <a:rPr lang="en-US" sz="1200" i="0">
                <a:solidFill>
                  <a:schemeClr val="accent6">
                    <a:lumMod val="50000"/>
                    <a:lumOff val="50000"/>
                  </a:schemeClr>
                </a:solidFill>
              </a:rPr>
              <a:t>1213 Purchase St</a:t>
            </a:r>
          </a:p>
          <a:p>
            <a:pPr algn="l">
              <a:lnSpc>
                <a:spcPct val="100000"/>
              </a:lnSpc>
              <a:spcBef>
                <a:spcPts val="0"/>
              </a:spcBef>
            </a:pPr>
            <a:r>
              <a:rPr lang="en-US" sz="1200" i="0">
                <a:solidFill>
                  <a:schemeClr val="accent6">
                    <a:lumMod val="50000"/>
                    <a:lumOff val="50000"/>
                  </a:schemeClr>
                </a:solidFill>
              </a:rPr>
              <a:t>New Bedford, MA 02740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a:solidFill>
                  <a:schemeClr val="accent6">
                    <a:lumMod val="50000"/>
                    <a:lumOff val="50000"/>
                  </a:schemeClr>
                </a:solidFill>
              </a:rPr>
              <a:t>(508) 991-6199</a:t>
            </a:r>
          </a:p>
        </p:txBody>
      </p:sp>
      <p:sp>
        <p:nvSpPr>
          <p:cNvPr id="4" name="Text Placeholder 3">
            <a:extLst>
              <a:ext uri="{FF2B5EF4-FFF2-40B4-BE49-F238E27FC236}">
                <a16:creationId xmlns:a16="http://schemas.microsoft.com/office/drawing/2014/main" id="{074E22B5-3247-5E83-B382-8591A1C24761}"/>
              </a:ext>
            </a:extLst>
          </p:cNvPr>
          <p:cNvSpPr>
            <a:spLocks noGrp="1"/>
          </p:cNvSpPr>
          <p:nvPr>
            <p:ph type="body" sz="quarter" idx="10" hasCustomPrompt="1"/>
          </p:nvPr>
        </p:nvSpPr>
        <p:spPr>
          <a:xfrm>
            <a:off x="3070223" y="3576307"/>
            <a:ext cx="6051550" cy="396875"/>
          </a:xfrm>
        </p:spPr>
        <p:txBody>
          <a:bodyPr>
            <a:normAutofit/>
          </a:bodyPr>
          <a:lstStyle>
            <a:lvl1pPr marL="0" indent="0" algn="ctr">
              <a:buNone/>
              <a:defRPr sz="1600">
                <a:solidFill>
                  <a:schemeClr val="accent6">
                    <a:lumMod val="50000"/>
                    <a:lumOff val="50000"/>
                  </a:schemeClr>
                </a:solidFill>
                <a:latin typeface="Abadi" panose="020B06040201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50000"/>
                    <a:lumOff val="50000"/>
                  </a:srgbClr>
                </a:solidFill>
                <a:effectLst/>
                <a:uLnTx/>
                <a:uFillTx/>
                <a:latin typeface="Abadi" panose="020B0604020104020204" pitchFamily="34" charset="0"/>
                <a:ea typeface="+mn-ea"/>
                <a:cs typeface="+mn-cs"/>
              </a:rPr>
              <a:t>[Email Address]</a:t>
            </a:r>
            <a:endParaRPr kumimoji="0" lang="en-US" sz="1600" b="0" i="1" u="none" strike="noStrike" kern="1200" cap="none" spc="0" normalizeH="0" baseline="0" noProof="0">
              <a:ln>
                <a:noFill/>
              </a:ln>
              <a:solidFill>
                <a:srgbClr val="000000">
                  <a:lumMod val="50000"/>
                  <a:lumOff val="50000"/>
                </a:srgbClr>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323461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7C917B-AA0E-ADFC-98E0-67A2F0FD984C}"/>
              </a:ext>
            </a:extLst>
          </p:cNvPr>
          <p:cNvSpPr>
            <a:spLocks noGrp="1"/>
          </p:cNvSpPr>
          <p:nvPr>
            <p:ph type="sldNum" sz="quarter" idx="12"/>
          </p:nvPr>
        </p:nvSpPr>
        <p:spPr>
          <a:xfrm>
            <a:off x="9312874" y="6176963"/>
            <a:ext cx="2743200" cy="365125"/>
          </a:xfrm>
        </p:spPr>
        <p:txBody>
          <a:bodyPr/>
          <a:lstStyle>
            <a:lvl1pPr>
              <a:defRPr>
                <a:solidFill>
                  <a:schemeClr val="accent6">
                    <a:lumMod val="50000"/>
                    <a:lumOff val="50000"/>
                  </a:schemeClr>
                </a:solidFill>
              </a:defRPr>
            </a:lvl1pPr>
          </a:lstStyle>
          <a:p>
            <a:fld id="{785F726F-4B42-4615-8F21-EB166A464156}" type="slidenum">
              <a:rPr lang="en-US" smtClean="0"/>
              <a:pPr/>
              <a:t>‹#›</a:t>
            </a:fld>
            <a:endParaRPr lang="en-US"/>
          </a:p>
        </p:txBody>
      </p:sp>
      <p:sp>
        <p:nvSpPr>
          <p:cNvPr id="7" name="Rectangle 6">
            <a:extLst>
              <a:ext uri="{FF2B5EF4-FFF2-40B4-BE49-F238E27FC236}">
                <a16:creationId xmlns:a16="http://schemas.microsoft.com/office/drawing/2014/main" id="{510FF11F-78D3-108F-FCD5-80D196435191}"/>
              </a:ext>
            </a:extLst>
          </p:cNvPr>
          <p:cNvSpPr/>
          <p:nvPr userDrawn="1"/>
        </p:nvSpPr>
        <p:spPr>
          <a:xfrm>
            <a:off x="0" y="3349782"/>
            <a:ext cx="12192000" cy="3508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5D947755-1FEC-80A5-1E8B-0DD2A2550CEF}"/>
              </a:ext>
            </a:extLst>
          </p:cNvPr>
          <p:cNvSpPr>
            <a:spLocks noGrp="1"/>
          </p:cNvSpPr>
          <p:nvPr>
            <p:ph type="pic" sz="quarter" idx="13"/>
          </p:nvPr>
        </p:nvSpPr>
        <p:spPr>
          <a:xfrm>
            <a:off x="1732728" y="2455522"/>
            <a:ext cx="1774605" cy="1619862"/>
          </a:xfrm>
          <a:ln w="38100">
            <a:solidFill>
              <a:schemeClr val="bg1"/>
            </a:solidFill>
          </a:ln>
          <a:effectLst>
            <a:outerShdw blurRad="63500" sx="102000" sy="102000" algn="ctr" rotWithShape="0">
              <a:prstClr val="black">
                <a:alpha val="40000"/>
              </a:prstClr>
            </a:outerShdw>
          </a:effectLst>
        </p:spPr>
        <p:txBody>
          <a:bodyPr/>
          <a:lstStyle/>
          <a:p>
            <a:endParaRPr lang="en-US"/>
          </a:p>
        </p:txBody>
      </p:sp>
      <p:sp>
        <p:nvSpPr>
          <p:cNvPr id="9" name="Text Placeholder 8">
            <a:extLst>
              <a:ext uri="{FF2B5EF4-FFF2-40B4-BE49-F238E27FC236}">
                <a16:creationId xmlns:a16="http://schemas.microsoft.com/office/drawing/2014/main" id="{5A11938D-7562-2685-56DE-79B36C569C01}"/>
              </a:ext>
            </a:extLst>
          </p:cNvPr>
          <p:cNvSpPr>
            <a:spLocks noGrp="1"/>
          </p:cNvSpPr>
          <p:nvPr>
            <p:ph type="body" sz="quarter" idx="14" hasCustomPrompt="1"/>
          </p:nvPr>
        </p:nvSpPr>
        <p:spPr>
          <a:xfrm>
            <a:off x="1733136" y="4181440"/>
            <a:ext cx="1774825" cy="263227"/>
          </a:xfrm>
        </p:spPr>
        <p:txBody>
          <a:bodyPr>
            <a:noAutofit/>
          </a:bodyPr>
          <a:lstStyle>
            <a:lvl1pPr marL="0" indent="0">
              <a:buNone/>
              <a:defRPr sz="1200" b="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Name</a:t>
            </a:r>
          </a:p>
        </p:txBody>
      </p:sp>
      <p:sp>
        <p:nvSpPr>
          <p:cNvPr id="10" name="Text Placeholder 8">
            <a:extLst>
              <a:ext uri="{FF2B5EF4-FFF2-40B4-BE49-F238E27FC236}">
                <a16:creationId xmlns:a16="http://schemas.microsoft.com/office/drawing/2014/main" id="{2AEC045E-F4EE-5A56-8A08-F9B7B56F1606}"/>
              </a:ext>
            </a:extLst>
          </p:cNvPr>
          <p:cNvSpPr>
            <a:spLocks noGrp="1"/>
          </p:cNvSpPr>
          <p:nvPr>
            <p:ph type="body" sz="quarter" idx="15" hasCustomPrompt="1"/>
          </p:nvPr>
        </p:nvSpPr>
        <p:spPr>
          <a:xfrm>
            <a:off x="1732728" y="4419109"/>
            <a:ext cx="1774825" cy="263227"/>
          </a:xfrm>
        </p:spPr>
        <p:txBody>
          <a:bodyPr>
            <a:noAutofit/>
          </a:bodyPr>
          <a:lstStyle>
            <a:lvl1pPr marL="0" indent="0">
              <a:buNone/>
              <a:defRPr sz="1200" b="0" i="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Title</a:t>
            </a:r>
          </a:p>
        </p:txBody>
      </p:sp>
      <p:sp>
        <p:nvSpPr>
          <p:cNvPr id="11" name="Text Placeholder 8">
            <a:extLst>
              <a:ext uri="{FF2B5EF4-FFF2-40B4-BE49-F238E27FC236}">
                <a16:creationId xmlns:a16="http://schemas.microsoft.com/office/drawing/2014/main" id="{A5BD7989-76DF-3EEE-2EF3-B8B62F9D2434}"/>
              </a:ext>
            </a:extLst>
          </p:cNvPr>
          <p:cNvSpPr>
            <a:spLocks noGrp="1"/>
          </p:cNvSpPr>
          <p:nvPr>
            <p:ph type="body" sz="quarter" idx="16" hasCustomPrompt="1"/>
          </p:nvPr>
        </p:nvSpPr>
        <p:spPr>
          <a:xfrm>
            <a:off x="1732617" y="4656778"/>
            <a:ext cx="1774825" cy="1520185"/>
          </a:xfrm>
        </p:spPr>
        <p:txBody>
          <a:bodyPr>
            <a:noAutofit/>
          </a:bodyPr>
          <a:lstStyle>
            <a:lvl1pPr marL="0" indent="0">
              <a:buNone/>
              <a:defRPr sz="1200" b="0" i="0">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Brief Description</a:t>
            </a:r>
          </a:p>
        </p:txBody>
      </p:sp>
      <p:sp>
        <p:nvSpPr>
          <p:cNvPr id="12" name="Picture Placeholder 5">
            <a:extLst>
              <a:ext uri="{FF2B5EF4-FFF2-40B4-BE49-F238E27FC236}">
                <a16:creationId xmlns:a16="http://schemas.microsoft.com/office/drawing/2014/main" id="{EA0BA060-29AD-E8E2-E22F-9C5BFC589B4C}"/>
              </a:ext>
            </a:extLst>
          </p:cNvPr>
          <p:cNvSpPr>
            <a:spLocks noGrp="1"/>
          </p:cNvSpPr>
          <p:nvPr>
            <p:ph type="pic" sz="quarter" idx="17"/>
          </p:nvPr>
        </p:nvSpPr>
        <p:spPr>
          <a:xfrm>
            <a:off x="4121432" y="2455522"/>
            <a:ext cx="1774605" cy="1619862"/>
          </a:xfrm>
          <a:ln w="38100">
            <a:solidFill>
              <a:schemeClr val="bg1"/>
            </a:solidFill>
          </a:ln>
          <a:effectLst>
            <a:outerShdw blurRad="63500" sx="102000" sy="102000" algn="ctr" rotWithShape="0">
              <a:prstClr val="black">
                <a:alpha val="40000"/>
              </a:prstClr>
            </a:outerShdw>
          </a:effectLst>
        </p:spPr>
        <p:txBody>
          <a:bodyPr/>
          <a:lstStyle/>
          <a:p>
            <a:endParaRPr lang="en-US"/>
          </a:p>
        </p:txBody>
      </p:sp>
      <p:sp>
        <p:nvSpPr>
          <p:cNvPr id="13" name="Text Placeholder 8">
            <a:extLst>
              <a:ext uri="{FF2B5EF4-FFF2-40B4-BE49-F238E27FC236}">
                <a16:creationId xmlns:a16="http://schemas.microsoft.com/office/drawing/2014/main" id="{F104A531-FDF2-748C-1C1F-E3FAB440EA7E}"/>
              </a:ext>
            </a:extLst>
          </p:cNvPr>
          <p:cNvSpPr>
            <a:spLocks noGrp="1"/>
          </p:cNvSpPr>
          <p:nvPr>
            <p:ph type="body" sz="quarter" idx="18" hasCustomPrompt="1"/>
          </p:nvPr>
        </p:nvSpPr>
        <p:spPr>
          <a:xfrm>
            <a:off x="4121840" y="4181440"/>
            <a:ext cx="1774825" cy="263227"/>
          </a:xfrm>
        </p:spPr>
        <p:txBody>
          <a:bodyPr>
            <a:noAutofit/>
          </a:bodyPr>
          <a:lstStyle>
            <a:lvl1pPr marL="0" indent="0">
              <a:buNone/>
              <a:defRPr sz="1200" b="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Name</a:t>
            </a:r>
          </a:p>
        </p:txBody>
      </p:sp>
      <p:sp>
        <p:nvSpPr>
          <p:cNvPr id="14" name="Text Placeholder 8">
            <a:extLst>
              <a:ext uri="{FF2B5EF4-FFF2-40B4-BE49-F238E27FC236}">
                <a16:creationId xmlns:a16="http://schemas.microsoft.com/office/drawing/2014/main" id="{24909072-1A71-D131-DE78-2C2EACBAB565}"/>
              </a:ext>
            </a:extLst>
          </p:cNvPr>
          <p:cNvSpPr>
            <a:spLocks noGrp="1"/>
          </p:cNvSpPr>
          <p:nvPr>
            <p:ph type="body" sz="quarter" idx="19" hasCustomPrompt="1"/>
          </p:nvPr>
        </p:nvSpPr>
        <p:spPr>
          <a:xfrm>
            <a:off x="4121432" y="4419109"/>
            <a:ext cx="1774825" cy="263227"/>
          </a:xfrm>
        </p:spPr>
        <p:txBody>
          <a:bodyPr>
            <a:noAutofit/>
          </a:bodyPr>
          <a:lstStyle>
            <a:lvl1pPr marL="0" indent="0">
              <a:buNone/>
              <a:defRPr sz="1200" b="0" i="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Title</a:t>
            </a:r>
          </a:p>
        </p:txBody>
      </p:sp>
      <p:sp>
        <p:nvSpPr>
          <p:cNvPr id="15" name="Text Placeholder 8">
            <a:extLst>
              <a:ext uri="{FF2B5EF4-FFF2-40B4-BE49-F238E27FC236}">
                <a16:creationId xmlns:a16="http://schemas.microsoft.com/office/drawing/2014/main" id="{EBD4599D-383F-1146-F9CD-CBC617B1C22E}"/>
              </a:ext>
            </a:extLst>
          </p:cNvPr>
          <p:cNvSpPr>
            <a:spLocks noGrp="1"/>
          </p:cNvSpPr>
          <p:nvPr>
            <p:ph type="body" sz="quarter" idx="20" hasCustomPrompt="1"/>
          </p:nvPr>
        </p:nvSpPr>
        <p:spPr>
          <a:xfrm>
            <a:off x="4121321" y="4656778"/>
            <a:ext cx="1774825" cy="1520185"/>
          </a:xfrm>
        </p:spPr>
        <p:txBody>
          <a:bodyPr>
            <a:noAutofit/>
          </a:bodyPr>
          <a:lstStyle>
            <a:lvl1pPr marL="0" indent="0">
              <a:buNone/>
              <a:defRPr sz="1200" b="0" i="0">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Brief Description</a:t>
            </a:r>
          </a:p>
        </p:txBody>
      </p:sp>
      <p:sp>
        <p:nvSpPr>
          <p:cNvPr id="16" name="Picture Placeholder 5">
            <a:extLst>
              <a:ext uri="{FF2B5EF4-FFF2-40B4-BE49-F238E27FC236}">
                <a16:creationId xmlns:a16="http://schemas.microsoft.com/office/drawing/2014/main" id="{B00E64CF-0F29-485B-6DA8-40EBD6C72A8E}"/>
              </a:ext>
            </a:extLst>
          </p:cNvPr>
          <p:cNvSpPr>
            <a:spLocks noGrp="1"/>
          </p:cNvSpPr>
          <p:nvPr>
            <p:ph type="pic" sz="quarter" idx="21"/>
          </p:nvPr>
        </p:nvSpPr>
        <p:spPr>
          <a:xfrm>
            <a:off x="6491340" y="2455522"/>
            <a:ext cx="1774605" cy="1619862"/>
          </a:xfrm>
          <a:ln w="38100">
            <a:solidFill>
              <a:schemeClr val="bg1"/>
            </a:solidFill>
          </a:ln>
          <a:effectLst>
            <a:outerShdw blurRad="63500" sx="102000" sy="102000" algn="ctr" rotWithShape="0">
              <a:prstClr val="black">
                <a:alpha val="40000"/>
              </a:prstClr>
            </a:outerShdw>
          </a:effectLst>
        </p:spPr>
        <p:txBody>
          <a:bodyPr/>
          <a:lstStyle/>
          <a:p>
            <a:endParaRPr lang="en-US"/>
          </a:p>
        </p:txBody>
      </p:sp>
      <p:sp>
        <p:nvSpPr>
          <p:cNvPr id="17" name="Text Placeholder 8">
            <a:extLst>
              <a:ext uri="{FF2B5EF4-FFF2-40B4-BE49-F238E27FC236}">
                <a16:creationId xmlns:a16="http://schemas.microsoft.com/office/drawing/2014/main" id="{192C8161-6D0A-9B26-00DB-6485764CFD18}"/>
              </a:ext>
            </a:extLst>
          </p:cNvPr>
          <p:cNvSpPr>
            <a:spLocks noGrp="1"/>
          </p:cNvSpPr>
          <p:nvPr>
            <p:ph type="body" sz="quarter" idx="22" hasCustomPrompt="1"/>
          </p:nvPr>
        </p:nvSpPr>
        <p:spPr>
          <a:xfrm>
            <a:off x="6491748" y="4181440"/>
            <a:ext cx="1774825" cy="263227"/>
          </a:xfrm>
        </p:spPr>
        <p:txBody>
          <a:bodyPr>
            <a:noAutofit/>
          </a:bodyPr>
          <a:lstStyle>
            <a:lvl1pPr marL="0" indent="0">
              <a:buNone/>
              <a:defRPr sz="1200" b="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Name</a:t>
            </a:r>
          </a:p>
        </p:txBody>
      </p:sp>
      <p:sp>
        <p:nvSpPr>
          <p:cNvPr id="18" name="Text Placeholder 8">
            <a:extLst>
              <a:ext uri="{FF2B5EF4-FFF2-40B4-BE49-F238E27FC236}">
                <a16:creationId xmlns:a16="http://schemas.microsoft.com/office/drawing/2014/main" id="{77B3A30C-E3EF-A1C0-C755-2D6422E48BCF}"/>
              </a:ext>
            </a:extLst>
          </p:cNvPr>
          <p:cNvSpPr>
            <a:spLocks noGrp="1"/>
          </p:cNvSpPr>
          <p:nvPr>
            <p:ph type="body" sz="quarter" idx="23" hasCustomPrompt="1"/>
          </p:nvPr>
        </p:nvSpPr>
        <p:spPr>
          <a:xfrm>
            <a:off x="6491340" y="4419109"/>
            <a:ext cx="1774825" cy="263227"/>
          </a:xfrm>
        </p:spPr>
        <p:txBody>
          <a:bodyPr>
            <a:noAutofit/>
          </a:bodyPr>
          <a:lstStyle>
            <a:lvl1pPr marL="0" indent="0">
              <a:buNone/>
              <a:defRPr sz="1200" b="0" i="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Title</a:t>
            </a:r>
          </a:p>
        </p:txBody>
      </p:sp>
      <p:sp>
        <p:nvSpPr>
          <p:cNvPr id="19" name="Text Placeholder 8">
            <a:extLst>
              <a:ext uri="{FF2B5EF4-FFF2-40B4-BE49-F238E27FC236}">
                <a16:creationId xmlns:a16="http://schemas.microsoft.com/office/drawing/2014/main" id="{B95CD0BE-1A40-7C6A-7361-319B2B2722BB}"/>
              </a:ext>
            </a:extLst>
          </p:cNvPr>
          <p:cNvSpPr>
            <a:spLocks noGrp="1"/>
          </p:cNvSpPr>
          <p:nvPr>
            <p:ph type="body" sz="quarter" idx="24" hasCustomPrompt="1"/>
          </p:nvPr>
        </p:nvSpPr>
        <p:spPr>
          <a:xfrm>
            <a:off x="6491229" y="4656778"/>
            <a:ext cx="1774825" cy="1520185"/>
          </a:xfrm>
        </p:spPr>
        <p:txBody>
          <a:bodyPr>
            <a:noAutofit/>
          </a:bodyPr>
          <a:lstStyle>
            <a:lvl1pPr marL="0" indent="0">
              <a:buNone/>
              <a:defRPr sz="1200" b="0" i="0">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Brief Description</a:t>
            </a:r>
          </a:p>
        </p:txBody>
      </p:sp>
      <p:sp>
        <p:nvSpPr>
          <p:cNvPr id="20" name="Picture Placeholder 5">
            <a:extLst>
              <a:ext uri="{FF2B5EF4-FFF2-40B4-BE49-F238E27FC236}">
                <a16:creationId xmlns:a16="http://schemas.microsoft.com/office/drawing/2014/main" id="{281A122A-4CFD-CE32-7267-0DEEA2011E00}"/>
              </a:ext>
            </a:extLst>
          </p:cNvPr>
          <p:cNvSpPr>
            <a:spLocks noGrp="1"/>
          </p:cNvSpPr>
          <p:nvPr>
            <p:ph type="pic" sz="quarter" idx="25"/>
          </p:nvPr>
        </p:nvSpPr>
        <p:spPr>
          <a:xfrm>
            <a:off x="8860620" y="2455522"/>
            <a:ext cx="1774605" cy="1619862"/>
          </a:xfrm>
          <a:ln w="38100">
            <a:solidFill>
              <a:schemeClr val="bg1"/>
            </a:solidFill>
          </a:ln>
          <a:effectLst>
            <a:outerShdw blurRad="63500" sx="102000" sy="102000" algn="ctr" rotWithShape="0">
              <a:prstClr val="black">
                <a:alpha val="40000"/>
              </a:prstClr>
            </a:outerShdw>
          </a:effectLst>
        </p:spPr>
        <p:txBody>
          <a:bodyPr/>
          <a:lstStyle/>
          <a:p>
            <a:endParaRPr lang="en-US"/>
          </a:p>
        </p:txBody>
      </p:sp>
      <p:sp>
        <p:nvSpPr>
          <p:cNvPr id="21" name="Text Placeholder 8">
            <a:extLst>
              <a:ext uri="{FF2B5EF4-FFF2-40B4-BE49-F238E27FC236}">
                <a16:creationId xmlns:a16="http://schemas.microsoft.com/office/drawing/2014/main" id="{38947302-3139-6CDE-5798-B967518A2CF9}"/>
              </a:ext>
            </a:extLst>
          </p:cNvPr>
          <p:cNvSpPr>
            <a:spLocks noGrp="1"/>
          </p:cNvSpPr>
          <p:nvPr>
            <p:ph type="body" sz="quarter" idx="26" hasCustomPrompt="1"/>
          </p:nvPr>
        </p:nvSpPr>
        <p:spPr>
          <a:xfrm>
            <a:off x="8861028" y="4181440"/>
            <a:ext cx="1774825" cy="263227"/>
          </a:xfrm>
        </p:spPr>
        <p:txBody>
          <a:bodyPr>
            <a:noAutofit/>
          </a:bodyPr>
          <a:lstStyle>
            <a:lvl1pPr marL="0" indent="0">
              <a:buNone/>
              <a:defRPr sz="1200" b="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Name</a:t>
            </a:r>
          </a:p>
        </p:txBody>
      </p:sp>
      <p:sp>
        <p:nvSpPr>
          <p:cNvPr id="22" name="Text Placeholder 8">
            <a:extLst>
              <a:ext uri="{FF2B5EF4-FFF2-40B4-BE49-F238E27FC236}">
                <a16:creationId xmlns:a16="http://schemas.microsoft.com/office/drawing/2014/main" id="{4C37C15F-2A1F-E5BA-D22F-81835EE2041C}"/>
              </a:ext>
            </a:extLst>
          </p:cNvPr>
          <p:cNvSpPr>
            <a:spLocks noGrp="1"/>
          </p:cNvSpPr>
          <p:nvPr>
            <p:ph type="body" sz="quarter" idx="27" hasCustomPrompt="1"/>
          </p:nvPr>
        </p:nvSpPr>
        <p:spPr>
          <a:xfrm>
            <a:off x="8860620" y="4419109"/>
            <a:ext cx="1774825" cy="263227"/>
          </a:xfrm>
        </p:spPr>
        <p:txBody>
          <a:bodyPr>
            <a:noAutofit/>
          </a:bodyPr>
          <a:lstStyle>
            <a:lvl1pPr marL="0" indent="0">
              <a:buNone/>
              <a:defRPr sz="1200" b="0" i="1">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Title</a:t>
            </a:r>
          </a:p>
        </p:txBody>
      </p:sp>
      <p:sp>
        <p:nvSpPr>
          <p:cNvPr id="23" name="Text Placeholder 8">
            <a:extLst>
              <a:ext uri="{FF2B5EF4-FFF2-40B4-BE49-F238E27FC236}">
                <a16:creationId xmlns:a16="http://schemas.microsoft.com/office/drawing/2014/main" id="{983F29F2-71AD-7A22-8084-A830BE9D913E}"/>
              </a:ext>
            </a:extLst>
          </p:cNvPr>
          <p:cNvSpPr>
            <a:spLocks noGrp="1"/>
          </p:cNvSpPr>
          <p:nvPr>
            <p:ph type="body" sz="quarter" idx="28" hasCustomPrompt="1"/>
          </p:nvPr>
        </p:nvSpPr>
        <p:spPr>
          <a:xfrm>
            <a:off x="8860509" y="4656778"/>
            <a:ext cx="1774825" cy="1520185"/>
          </a:xfrm>
        </p:spPr>
        <p:txBody>
          <a:bodyPr>
            <a:noAutofit/>
          </a:bodyPr>
          <a:lstStyle>
            <a:lvl1pPr marL="0" indent="0">
              <a:buNone/>
              <a:defRPr sz="1200" b="0" i="0">
                <a:solidFill>
                  <a:schemeClr val="bg1"/>
                </a:solidFill>
              </a:defRPr>
            </a:lvl1pPr>
            <a:lvl2pPr>
              <a:defRPr sz="1100">
                <a:solidFill>
                  <a:schemeClr val="bg1"/>
                </a:solidFill>
              </a:defRPr>
            </a:lvl2pPr>
            <a:lvl3pPr>
              <a:defRPr sz="1050">
                <a:solidFill>
                  <a:schemeClr val="bg1"/>
                </a:solidFill>
              </a:defRPr>
            </a:lvl3pPr>
            <a:lvl4pPr>
              <a:defRPr sz="1000">
                <a:solidFill>
                  <a:schemeClr val="bg1"/>
                </a:solidFill>
              </a:defRPr>
            </a:lvl4pPr>
            <a:lvl5pPr>
              <a:defRPr sz="1000">
                <a:solidFill>
                  <a:schemeClr val="bg1"/>
                </a:solidFill>
              </a:defRPr>
            </a:lvl5pPr>
          </a:lstStyle>
          <a:p>
            <a:pPr lvl="0"/>
            <a:r>
              <a:rPr lang="en-US"/>
              <a:t>Brief Description</a:t>
            </a:r>
          </a:p>
        </p:txBody>
      </p:sp>
      <p:sp>
        <p:nvSpPr>
          <p:cNvPr id="24" name="TextBox 23">
            <a:extLst>
              <a:ext uri="{FF2B5EF4-FFF2-40B4-BE49-F238E27FC236}">
                <a16:creationId xmlns:a16="http://schemas.microsoft.com/office/drawing/2014/main" id="{DAA94A8F-18F9-F4AF-BBFF-C4108E0CA7AA}"/>
              </a:ext>
            </a:extLst>
          </p:cNvPr>
          <p:cNvSpPr txBox="1"/>
          <p:nvPr userDrawn="1"/>
        </p:nvSpPr>
        <p:spPr>
          <a:xfrm>
            <a:off x="823291" y="904554"/>
            <a:ext cx="10545417" cy="769441"/>
          </a:xfrm>
          <a:prstGeom prst="rect">
            <a:avLst/>
          </a:prstGeom>
          <a:noFill/>
        </p:spPr>
        <p:txBody>
          <a:bodyPr wrap="square" rtlCol="0">
            <a:spAutoFit/>
          </a:bodyPr>
          <a:lstStyle/>
          <a:p>
            <a:pPr algn="ctr"/>
            <a:r>
              <a:rPr lang="en-US" sz="4400">
                <a:solidFill>
                  <a:schemeClr val="accent6"/>
                </a:solidFill>
                <a:latin typeface="+mj-lt"/>
              </a:rPr>
              <a:t>Meet Our Team</a:t>
            </a:r>
          </a:p>
        </p:txBody>
      </p:sp>
    </p:spTree>
    <p:extLst>
      <p:ext uri="{BB962C8B-B14F-4D97-AF65-F5344CB8AC3E}">
        <p14:creationId xmlns:p14="http://schemas.microsoft.com/office/powerpoint/2010/main" val="343405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F61713-CBDF-43AE-7E7D-7208B2085DAC}"/>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4A6DA7-6AED-11ED-7522-1A014148A649}"/>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2" name="Picture 11" descr="A picture containing text, sign&#10;&#10;Description automatically generated">
            <a:extLst>
              <a:ext uri="{FF2B5EF4-FFF2-40B4-BE49-F238E27FC236}">
                <a16:creationId xmlns:a16="http://schemas.microsoft.com/office/drawing/2014/main" id="{A687C20C-D643-AD78-4B9A-39866C6C0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3" name="Rectangle 12">
            <a:extLst>
              <a:ext uri="{FF2B5EF4-FFF2-40B4-BE49-F238E27FC236}">
                <a16:creationId xmlns:a16="http://schemas.microsoft.com/office/drawing/2014/main" id="{65A25593-D719-9F5F-17B2-BDCE170924D1}"/>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5083AB-8053-2AAD-CA00-B6DB16C67E19}"/>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9230A21-1343-7DB8-65A6-A35775CCC820}"/>
              </a:ext>
            </a:extLst>
          </p:cNvPr>
          <p:cNvSpPr>
            <a:spLocks noGrp="1"/>
          </p:cNvSpPr>
          <p:nvPr>
            <p:ph type="pic" sz="quarter" idx="13"/>
          </p:nvPr>
        </p:nvSpPr>
        <p:spPr>
          <a:xfrm>
            <a:off x="7345018" y="1347847"/>
            <a:ext cx="4273550" cy="4254500"/>
          </a:xfrm>
        </p:spPr>
        <p:txBody>
          <a:bodyPr/>
          <a:lstStyle/>
          <a:p>
            <a:endParaRPr lang="en-US"/>
          </a:p>
        </p:txBody>
      </p:sp>
      <p:sp>
        <p:nvSpPr>
          <p:cNvPr id="9" name="TextBox 8">
            <a:extLst>
              <a:ext uri="{FF2B5EF4-FFF2-40B4-BE49-F238E27FC236}">
                <a16:creationId xmlns:a16="http://schemas.microsoft.com/office/drawing/2014/main" id="{85AC86A7-9E34-1E5B-99B0-33ADACC9D889}"/>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
        <p:nvSpPr>
          <p:cNvPr id="5" name="TextBox 4">
            <a:extLst>
              <a:ext uri="{FF2B5EF4-FFF2-40B4-BE49-F238E27FC236}">
                <a16:creationId xmlns:a16="http://schemas.microsoft.com/office/drawing/2014/main" id="{D6482735-5BCF-79CD-3F95-44F6AA6787F2}"/>
              </a:ext>
            </a:extLst>
          </p:cNvPr>
          <p:cNvSpPr txBox="1"/>
          <p:nvPr userDrawn="1"/>
        </p:nvSpPr>
        <p:spPr>
          <a:xfrm>
            <a:off x="407504" y="391219"/>
            <a:ext cx="11211064" cy="769441"/>
          </a:xfrm>
          <a:prstGeom prst="rect">
            <a:avLst/>
          </a:prstGeom>
          <a:noFill/>
        </p:spPr>
        <p:txBody>
          <a:bodyPr wrap="square" rtlCol="0">
            <a:spAutoFit/>
          </a:bodyPr>
          <a:lstStyle/>
          <a:p>
            <a:r>
              <a:rPr lang="en-US" sz="4400">
                <a:latin typeface="+mj-lt"/>
              </a:rPr>
              <a:t>Agenda</a:t>
            </a:r>
          </a:p>
        </p:txBody>
      </p:sp>
      <p:sp>
        <p:nvSpPr>
          <p:cNvPr id="3" name="Table Placeholder 2">
            <a:extLst>
              <a:ext uri="{FF2B5EF4-FFF2-40B4-BE49-F238E27FC236}">
                <a16:creationId xmlns:a16="http://schemas.microsoft.com/office/drawing/2014/main" id="{4CB98830-206F-0DF4-0670-366D8A5EEDD8}"/>
              </a:ext>
            </a:extLst>
          </p:cNvPr>
          <p:cNvSpPr>
            <a:spLocks noGrp="1"/>
          </p:cNvSpPr>
          <p:nvPr>
            <p:ph type="tbl" sz="quarter" idx="14" hasCustomPrompt="1"/>
          </p:nvPr>
        </p:nvSpPr>
        <p:spPr>
          <a:xfrm>
            <a:off x="631825" y="1347788"/>
            <a:ext cx="5934075" cy="4254500"/>
          </a:xfrm>
        </p:spPr>
        <p:txBody>
          <a:bodyPr/>
          <a:lstStyle>
            <a:lvl1pPr>
              <a:defRPr/>
            </a:lvl1pPr>
          </a:lstStyle>
          <a:p>
            <a:r>
              <a:rPr lang="en-US"/>
              <a:t>Agenda Table</a:t>
            </a:r>
          </a:p>
        </p:txBody>
      </p:sp>
    </p:spTree>
    <p:extLst>
      <p:ext uri="{BB962C8B-B14F-4D97-AF65-F5344CB8AC3E}">
        <p14:creationId xmlns:p14="http://schemas.microsoft.com/office/powerpoint/2010/main" val="225423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2EFBE-454E-ECC6-A29E-37188C8FD0FE}"/>
              </a:ext>
            </a:extLst>
          </p:cNvPr>
          <p:cNvSpPr>
            <a:spLocks noGrp="1"/>
          </p:cNvSpPr>
          <p:nvPr>
            <p:ph idx="1"/>
          </p:nvPr>
        </p:nvSpPr>
        <p:spPr>
          <a:xfrm>
            <a:off x="407504" y="1172817"/>
            <a:ext cx="11410122" cy="500414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EAB2F1-C829-A853-3DBA-4080867C6159}"/>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B8E5E301-DE93-7E69-2849-51746DEEC389}"/>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2" name="Picture 11" descr="A picture containing text, sign&#10;&#10;Description automatically generated">
            <a:extLst>
              <a:ext uri="{FF2B5EF4-FFF2-40B4-BE49-F238E27FC236}">
                <a16:creationId xmlns:a16="http://schemas.microsoft.com/office/drawing/2014/main" id="{F7C483E9-1059-33E9-45C4-97FDA0CF3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3" name="Rectangle 12">
            <a:extLst>
              <a:ext uri="{FF2B5EF4-FFF2-40B4-BE49-F238E27FC236}">
                <a16:creationId xmlns:a16="http://schemas.microsoft.com/office/drawing/2014/main" id="{3B62F596-4E6B-F6F2-C952-2E3DB01B2863}"/>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C5406C-C30A-3323-C9AC-E54209A57077}"/>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92168927-A304-D404-F4ED-173B773BE348}"/>
              </a:ext>
            </a:extLst>
          </p:cNvPr>
          <p:cNvSpPr>
            <a:spLocks noGrp="1"/>
          </p:cNvSpPr>
          <p:nvPr>
            <p:ph type="title" hasCustomPrompt="1"/>
          </p:nvPr>
        </p:nvSpPr>
        <p:spPr>
          <a:xfrm>
            <a:off x="407504" y="365125"/>
            <a:ext cx="11410122" cy="604935"/>
          </a:xfrm>
        </p:spPr>
        <p:txBody>
          <a:bodyPr/>
          <a:lstStyle>
            <a:lvl1pPr>
              <a:defRPr/>
            </a:lvl1pPr>
          </a:lstStyle>
          <a:p>
            <a:r>
              <a:rPr lang="en-US"/>
              <a:t>Title</a:t>
            </a:r>
          </a:p>
        </p:txBody>
      </p:sp>
      <p:sp>
        <p:nvSpPr>
          <p:cNvPr id="17" name="TextBox 16">
            <a:extLst>
              <a:ext uri="{FF2B5EF4-FFF2-40B4-BE49-F238E27FC236}">
                <a16:creationId xmlns:a16="http://schemas.microsoft.com/office/drawing/2014/main" id="{3F84C0A3-865B-EECF-ED56-B47496449C58}"/>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3759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7A0631-44E5-DA83-537D-54FC28FFFB2E}"/>
              </a:ext>
            </a:extLst>
          </p:cNvPr>
          <p:cNvSpPr/>
          <p:nvPr userDrawn="1"/>
        </p:nvSpPr>
        <p:spPr>
          <a:xfrm>
            <a:off x="0" y="2773017"/>
            <a:ext cx="12192000" cy="4084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B219F-24E3-6592-6CFC-B7692DA9F8AB}"/>
              </a:ext>
            </a:extLst>
          </p:cNvPr>
          <p:cNvSpPr>
            <a:spLocks noGrp="1"/>
          </p:cNvSpPr>
          <p:nvPr>
            <p:ph type="title"/>
          </p:nvPr>
        </p:nvSpPr>
        <p:spPr>
          <a:xfrm>
            <a:off x="831850" y="2872409"/>
            <a:ext cx="10515600" cy="169006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A62E1A-6B8B-2648-7CC8-33FD04C22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28F46F3-5FA1-93C1-7590-AEEF824C01DA}"/>
              </a:ext>
            </a:extLst>
          </p:cNvPr>
          <p:cNvSpPr>
            <a:spLocks noGrp="1"/>
          </p:cNvSpPr>
          <p:nvPr>
            <p:ph type="sldNum" sz="quarter" idx="12"/>
          </p:nvPr>
        </p:nvSpPr>
        <p:spPr/>
        <p:txBody>
          <a:bodyPr/>
          <a:lstStyle>
            <a:lvl1pPr>
              <a:defRPr>
                <a:solidFill>
                  <a:schemeClr val="bg1"/>
                </a:solidFill>
              </a:defRPr>
            </a:lvl1pPr>
          </a:lstStyle>
          <a:p>
            <a:fld id="{785F726F-4B42-4615-8F21-EB166A464156}" type="slidenum">
              <a:rPr lang="en-US" smtClean="0"/>
              <a:pPr/>
              <a:t>‹#›</a:t>
            </a:fld>
            <a:endParaRPr lang="en-US"/>
          </a:p>
        </p:txBody>
      </p:sp>
      <p:pic>
        <p:nvPicPr>
          <p:cNvPr id="10" name="Picture 9" descr="A picture containing text, sign&#10;&#10;Description automatically generated">
            <a:extLst>
              <a:ext uri="{FF2B5EF4-FFF2-40B4-BE49-F238E27FC236}">
                <a16:creationId xmlns:a16="http://schemas.microsoft.com/office/drawing/2014/main" id="{AE4F3A76-B826-919A-E4F6-CD31E567AE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2728" y="190490"/>
            <a:ext cx="2543492" cy="974321"/>
          </a:xfrm>
          <a:prstGeom prst="rect">
            <a:avLst/>
          </a:prstGeom>
        </p:spPr>
      </p:pic>
    </p:spTree>
    <p:extLst>
      <p:ext uri="{BB962C8B-B14F-4D97-AF65-F5344CB8AC3E}">
        <p14:creationId xmlns:p14="http://schemas.microsoft.com/office/powerpoint/2010/main" val="300407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7A0631-44E5-DA83-537D-54FC28FFFB2E}"/>
              </a:ext>
            </a:extLst>
          </p:cNvPr>
          <p:cNvSpPr/>
          <p:nvPr userDrawn="1"/>
        </p:nvSpPr>
        <p:spPr>
          <a:xfrm>
            <a:off x="0" y="2773017"/>
            <a:ext cx="12192000" cy="40849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B219F-24E3-6592-6CFC-B7692DA9F8AB}"/>
              </a:ext>
            </a:extLst>
          </p:cNvPr>
          <p:cNvSpPr>
            <a:spLocks noGrp="1"/>
          </p:cNvSpPr>
          <p:nvPr>
            <p:ph type="title"/>
          </p:nvPr>
        </p:nvSpPr>
        <p:spPr>
          <a:xfrm>
            <a:off x="831850" y="2872409"/>
            <a:ext cx="10515600" cy="1690066"/>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3A62E1A-6B8B-2648-7CC8-33FD04C22202}"/>
              </a:ext>
            </a:extLst>
          </p:cNvPr>
          <p:cNvSpPr>
            <a:spLocks noGrp="1"/>
          </p:cNvSpPr>
          <p:nvPr>
            <p:ph type="body" idx="1"/>
          </p:nvPr>
        </p:nvSpPr>
        <p:spPr>
          <a:xfrm>
            <a:off x="831850" y="4589463"/>
            <a:ext cx="10515600" cy="1500187"/>
          </a:xfrm>
        </p:spPr>
        <p:txBody>
          <a:bodyPr/>
          <a:lstStyle>
            <a:lvl1pPr marL="0" indent="0">
              <a:buNone/>
              <a:defRPr sz="24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28F46F3-5FA1-93C1-7590-AEEF824C01DA}"/>
              </a:ext>
            </a:extLst>
          </p:cNvPr>
          <p:cNvSpPr>
            <a:spLocks noGrp="1"/>
          </p:cNvSpPr>
          <p:nvPr>
            <p:ph type="sldNum" sz="quarter" idx="12"/>
          </p:nvPr>
        </p:nvSpPr>
        <p:spPr/>
        <p:txBody>
          <a:bodyPr/>
          <a:lstStyle>
            <a:lvl1pPr>
              <a:defRPr>
                <a:solidFill>
                  <a:schemeClr val="bg1"/>
                </a:solidFill>
              </a:defRPr>
            </a:lvl1pPr>
          </a:lstStyle>
          <a:p>
            <a:fld id="{785F726F-4B42-4615-8F21-EB166A464156}" type="slidenum">
              <a:rPr lang="en-US" smtClean="0"/>
              <a:pPr/>
              <a:t>‹#›</a:t>
            </a:fld>
            <a:endParaRPr lang="en-US"/>
          </a:p>
        </p:txBody>
      </p:sp>
      <p:pic>
        <p:nvPicPr>
          <p:cNvPr id="10" name="Picture 9" descr="A picture containing text, sign&#10;&#10;Description automatically generated">
            <a:extLst>
              <a:ext uri="{FF2B5EF4-FFF2-40B4-BE49-F238E27FC236}">
                <a16:creationId xmlns:a16="http://schemas.microsoft.com/office/drawing/2014/main" id="{AE4F3A76-B826-919A-E4F6-CD31E567AE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2728" y="190490"/>
            <a:ext cx="2543492" cy="974321"/>
          </a:xfrm>
          <a:prstGeom prst="rect">
            <a:avLst/>
          </a:prstGeom>
        </p:spPr>
      </p:pic>
    </p:spTree>
    <p:extLst>
      <p:ext uri="{BB962C8B-B14F-4D97-AF65-F5344CB8AC3E}">
        <p14:creationId xmlns:p14="http://schemas.microsoft.com/office/powerpoint/2010/main" val="359911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15C74-29BD-41FE-FE27-48A7D3810853}"/>
              </a:ext>
            </a:extLst>
          </p:cNvPr>
          <p:cNvSpPr>
            <a:spLocks noGrp="1"/>
          </p:cNvSpPr>
          <p:nvPr>
            <p:ph sz="half" idx="1"/>
          </p:nvPr>
        </p:nvSpPr>
        <p:spPr>
          <a:xfrm>
            <a:off x="407504" y="1052107"/>
            <a:ext cx="5612296" cy="512485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23174-72F4-20B7-64F3-0A156CCA7CF1}"/>
              </a:ext>
            </a:extLst>
          </p:cNvPr>
          <p:cNvSpPr>
            <a:spLocks noGrp="1"/>
          </p:cNvSpPr>
          <p:nvPr>
            <p:ph sz="half" idx="2"/>
          </p:nvPr>
        </p:nvSpPr>
        <p:spPr>
          <a:xfrm>
            <a:off x="6172200" y="1052107"/>
            <a:ext cx="5645426" cy="512485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ED9731B1-C4B7-F80A-E5AF-86D95BE9896A}"/>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5CB3EF39-6F78-035C-9D7D-E7F685CA3962}"/>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4" name="Picture 13" descr="A picture containing text, sign&#10;&#10;Description automatically generated">
            <a:extLst>
              <a:ext uri="{FF2B5EF4-FFF2-40B4-BE49-F238E27FC236}">
                <a16:creationId xmlns:a16="http://schemas.microsoft.com/office/drawing/2014/main" id="{E0B46217-0FCC-31FD-3821-20AD71198F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5" name="Rectangle 14">
            <a:extLst>
              <a:ext uri="{FF2B5EF4-FFF2-40B4-BE49-F238E27FC236}">
                <a16:creationId xmlns:a16="http://schemas.microsoft.com/office/drawing/2014/main" id="{0178DE71-CE13-CC59-506A-7D7A9D323335}"/>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493459-1325-EA13-6EBD-C20B3162B391}"/>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9169E938-B929-3300-6DEF-652AC0A0C5FB}"/>
              </a:ext>
            </a:extLst>
          </p:cNvPr>
          <p:cNvSpPr>
            <a:spLocks noGrp="1"/>
          </p:cNvSpPr>
          <p:nvPr>
            <p:ph type="title" hasCustomPrompt="1"/>
          </p:nvPr>
        </p:nvSpPr>
        <p:spPr>
          <a:xfrm>
            <a:off x="407504" y="365125"/>
            <a:ext cx="11410122" cy="604935"/>
          </a:xfrm>
        </p:spPr>
        <p:txBody>
          <a:bodyPr/>
          <a:lstStyle>
            <a:lvl1pPr>
              <a:defRPr/>
            </a:lvl1pPr>
          </a:lstStyle>
          <a:p>
            <a:r>
              <a:rPr lang="en-US"/>
              <a:t>Title</a:t>
            </a:r>
          </a:p>
        </p:txBody>
      </p:sp>
      <p:sp>
        <p:nvSpPr>
          <p:cNvPr id="19" name="TextBox 18">
            <a:extLst>
              <a:ext uri="{FF2B5EF4-FFF2-40B4-BE49-F238E27FC236}">
                <a16:creationId xmlns:a16="http://schemas.microsoft.com/office/drawing/2014/main" id="{98A657BA-9827-22A0-15E7-39E4331181C7}"/>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18768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8E35B7-593B-B4F2-D95F-1DC4D483618E}"/>
              </a:ext>
            </a:extLst>
          </p:cNvPr>
          <p:cNvSpPr>
            <a:spLocks noGrp="1"/>
          </p:cNvSpPr>
          <p:nvPr>
            <p:ph type="body" idx="1"/>
          </p:nvPr>
        </p:nvSpPr>
        <p:spPr>
          <a:xfrm>
            <a:off x="407504" y="975484"/>
            <a:ext cx="5590071"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E1435-F03F-921C-E300-787C2ED5F41D}"/>
              </a:ext>
            </a:extLst>
          </p:cNvPr>
          <p:cNvSpPr>
            <a:spLocks noGrp="1"/>
          </p:cNvSpPr>
          <p:nvPr>
            <p:ph sz="half" idx="2"/>
          </p:nvPr>
        </p:nvSpPr>
        <p:spPr>
          <a:xfrm>
            <a:off x="407504" y="1809338"/>
            <a:ext cx="5590071" cy="43803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3564CF-E1A3-E960-6BBD-2B55F52BFF31}"/>
              </a:ext>
            </a:extLst>
          </p:cNvPr>
          <p:cNvSpPr>
            <a:spLocks noGrp="1"/>
          </p:cNvSpPr>
          <p:nvPr>
            <p:ph type="body" sz="quarter" idx="3"/>
          </p:nvPr>
        </p:nvSpPr>
        <p:spPr>
          <a:xfrm>
            <a:off x="6172200" y="985426"/>
            <a:ext cx="5645426"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C6515-D483-1596-3D37-31C14F58A071}"/>
              </a:ext>
            </a:extLst>
          </p:cNvPr>
          <p:cNvSpPr>
            <a:spLocks noGrp="1"/>
          </p:cNvSpPr>
          <p:nvPr>
            <p:ph sz="quarter" idx="4"/>
          </p:nvPr>
        </p:nvSpPr>
        <p:spPr>
          <a:xfrm>
            <a:off x="6172200" y="1809338"/>
            <a:ext cx="5645426" cy="43803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33F06F60-77EC-AA93-0BD0-9A7D7F4D3CA8}"/>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28CDDFB2-E098-0F9C-46AB-9B867BC67BCA}"/>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16" name="Picture 15" descr="A picture containing text, sign&#10;&#10;Description automatically generated">
            <a:extLst>
              <a:ext uri="{FF2B5EF4-FFF2-40B4-BE49-F238E27FC236}">
                <a16:creationId xmlns:a16="http://schemas.microsoft.com/office/drawing/2014/main" id="{9D54C4CF-A617-BE72-C08E-A1ECC7AA3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17" name="Rectangle 16">
            <a:extLst>
              <a:ext uri="{FF2B5EF4-FFF2-40B4-BE49-F238E27FC236}">
                <a16:creationId xmlns:a16="http://schemas.microsoft.com/office/drawing/2014/main" id="{8B4B8233-4CB7-32F1-AE96-10327FCA8AA8}"/>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FB8276-F569-2930-1125-B01FB06797AB}"/>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C00297B8-519A-5BA6-C511-24C9C07372AF}"/>
              </a:ext>
            </a:extLst>
          </p:cNvPr>
          <p:cNvSpPr>
            <a:spLocks noGrp="1"/>
          </p:cNvSpPr>
          <p:nvPr>
            <p:ph type="title" hasCustomPrompt="1"/>
          </p:nvPr>
        </p:nvSpPr>
        <p:spPr>
          <a:xfrm>
            <a:off x="407504" y="365125"/>
            <a:ext cx="11410122" cy="604935"/>
          </a:xfrm>
        </p:spPr>
        <p:txBody>
          <a:bodyPr/>
          <a:lstStyle>
            <a:lvl1pPr>
              <a:defRPr/>
            </a:lvl1pPr>
          </a:lstStyle>
          <a:p>
            <a:r>
              <a:rPr lang="en-US"/>
              <a:t>Title</a:t>
            </a:r>
          </a:p>
        </p:txBody>
      </p:sp>
      <p:sp>
        <p:nvSpPr>
          <p:cNvPr id="21" name="TextBox 20">
            <a:extLst>
              <a:ext uri="{FF2B5EF4-FFF2-40B4-BE49-F238E27FC236}">
                <a16:creationId xmlns:a16="http://schemas.microsoft.com/office/drawing/2014/main" id="{52894238-45DB-2515-DFBA-3B83D320D0AE}"/>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52612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33B006-5F24-19DB-B82A-106770E5F591}"/>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1DF27203-6A96-5814-A100-B2485D5ADB2E}"/>
              </a:ext>
            </a:extLst>
          </p:cNvPr>
          <p:cNvSpPr>
            <a:spLocks noGrp="1"/>
          </p:cNvSpPr>
          <p:nvPr>
            <p:ph type="sldNum" sz="quarter" idx="12"/>
          </p:nvPr>
        </p:nvSpPr>
        <p:spPr>
          <a:xfrm>
            <a:off x="9312874" y="6334917"/>
            <a:ext cx="2743200" cy="365125"/>
          </a:xfrm>
        </p:spPr>
        <p:txBody>
          <a:bodyPr/>
          <a:lstStyle>
            <a:lvl1pPr>
              <a:defRPr>
                <a:solidFill>
                  <a:schemeClr val="tx1"/>
                </a:solidFill>
              </a:defRPr>
            </a:lvl1pPr>
          </a:lstStyle>
          <a:p>
            <a:fld id="{785F726F-4B42-4615-8F21-EB166A464156}" type="slidenum">
              <a:rPr lang="en-US" smtClean="0"/>
              <a:pPr/>
              <a:t>‹#›</a:t>
            </a:fld>
            <a:endParaRPr lang="en-US"/>
          </a:p>
        </p:txBody>
      </p:sp>
      <p:pic>
        <p:nvPicPr>
          <p:cNvPr id="8" name="Picture 7" descr="A picture containing text, sign&#10;&#10;Description automatically generated">
            <a:extLst>
              <a:ext uri="{FF2B5EF4-FFF2-40B4-BE49-F238E27FC236}">
                <a16:creationId xmlns:a16="http://schemas.microsoft.com/office/drawing/2014/main" id="{8A405A54-F594-F152-D439-6F7640062A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26" y="6278681"/>
            <a:ext cx="1185978" cy="454306"/>
          </a:xfrm>
          <a:prstGeom prst="rect">
            <a:avLst/>
          </a:prstGeom>
          <a:effectLst>
            <a:glow rad="101600">
              <a:schemeClr val="bg1">
                <a:lumMod val="95000"/>
                <a:alpha val="60000"/>
              </a:schemeClr>
            </a:glow>
          </a:effectLst>
        </p:spPr>
      </p:pic>
      <p:sp>
        <p:nvSpPr>
          <p:cNvPr id="9" name="Rectangle 8">
            <a:extLst>
              <a:ext uri="{FF2B5EF4-FFF2-40B4-BE49-F238E27FC236}">
                <a16:creationId xmlns:a16="http://schemas.microsoft.com/office/drawing/2014/main" id="{25F35032-636F-5D52-917E-2B743EE17562}"/>
              </a:ext>
            </a:extLst>
          </p:cNvPr>
          <p:cNvSpPr/>
          <p:nvPr userDrawn="1"/>
        </p:nvSpPr>
        <p:spPr>
          <a:xfrm>
            <a:off x="0" y="615260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EB2874-514B-B1EB-E9A5-CB001DD05822}"/>
              </a:ext>
            </a:extLst>
          </p:cNvPr>
          <p:cNvSpPr/>
          <p:nvPr userDrawn="1"/>
        </p:nvSpPr>
        <p:spPr>
          <a:xfrm>
            <a:off x="3315" y="6782089"/>
            <a:ext cx="12192000" cy="79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053B602-CE32-F114-7B3C-EDEF7FF72287}"/>
              </a:ext>
            </a:extLst>
          </p:cNvPr>
          <p:cNvSpPr>
            <a:spLocks noGrp="1"/>
          </p:cNvSpPr>
          <p:nvPr>
            <p:ph type="title" hasCustomPrompt="1"/>
          </p:nvPr>
        </p:nvSpPr>
        <p:spPr>
          <a:xfrm>
            <a:off x="407504" y="365125"/>
            <a:ext cx="11410122" cy="604935"/>
          </a:xfrm>
        </p:spPr>
        <p:txBody>
          <a:bodyPr/>
          <a:lstStyle>
            <a:lvl1pPr>
              <a:defRPr/>
            </a:lvl1pPr>
          </a:lstStyle>
          <a:p>
            <a:r>
              <a:rPr lang="en-US"/>
              <a:t>Title</a:t>
            </a:r>
          </a:p>
        </p:txBody>
      </p:sp>
      <p:sp>
        <p:nvSpPr>
          <p:cNvPr id="13" name="TextBox 12">
            <a:extLst>
              <a:ext uri="{FF2B5EF4-FFF2-40B4-BE49-F238E27FC236}">
                <a16:creationId xmlns:a16="http://schemas.microsoft.com/office/drawing/2014/main" id="{B2D43616-C34A-F055-03DC-6FD7D9690F1A}"/>
              </a:ext>
            </a:extLst>
          </p:cNvPr>
          <p:cNvSpPr txBox="1"/>
          <p:nvPr userDrawn="1"/>
        </p:nvSpPr>
        <p:spPr>
          <a:xfrm>
            <a:off x="1457830" y="6228091"/>
            <a:ext cx="3329609" cy="553998"/>
          </a:xfrm>
          <a:prstGeom prst="rect">
            <a:avLst/>
          </a:prstGeom>
          <a:noFill/>
        </p:spPr>
        <p:txBody>
          <a:bodyPr wrap="square" rtlCol="0">
            <a:spAutoFit/>
          </a:bodyPr>
          <a:lstStyle/>
          <a:p>
            <a:r>
              <a:rPr lang="en-US" sz="1000">
                <a:solidFill>
                  <a:schemeClr val="accent6">
                    <a:lumMod val="50000"/>
                    <a:lumOff val="50000"/>
                  </a:schemeClr>
                </a:solidFill>
              </a:rPr>
              <a:t>New Bedford Health Department</a:t>
            </a:r>
          </a:p>
          <a:p>
            <a:r>
              <a:rPr lang="en-US" sz="1000">
                <a:solidFill>
                  <a:schemeClr val="accent6">
                    <a:lumMod val="50000"/>
                    <a:lumOff val="50000"/>
                  </a:schemeClr>
                </a:solidFill>
              </a:rPr>
              <a:t>1213 Purchase St, New Bedford, MA 02740</a:t>
            </a:r>
          </a:p>
          <a:p>
            <a:r>
              <a:rPr lang="en-US" sz="1000">
                <a:solidFill>
                  <a:schemeClr val="accent6">
                    <a:lumMod val="50000"/>
                    <a:lumOff val="50000"/>
                  </a:schemeClr>
                </a:solidFill>
              </a:rPr>
              <a:t>508-991-6199</a:t>
            </a:r>
          </a:p>
        </p:txBody>
      </p:sp>
    </p:spTree>
    <p:extLst>
      <p:ext uri="{BB962C8B-B14F-4D97-AF65-F5344CB8AC3E}">
        <p14:creationId xmlns:p14="http://schemas.microsoft.com/office/powerpoint/2010/main" val="28888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47B1B-0D28-ADFD-3E9D-304542F344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555B7AD-9FFF-5282-61EF-3B74071E6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4B0050-1F29-B8B1-2A05-831E2AEB270B}"/>
              </a:ext>
            </a:extLst>
          </p:cNvPr>
          <p:cNvSpPr>
            <a:spLocks noGrp="1"/>
          </p:cNvSpPr>
          <p:nvPr>
            <p:ph type="sldNum" sz="quarter" idx="4"/>
          </p:nvPr>
        </p:nvSpPr>
        <p:spPr>
          <a:xfrm>
            <a:off x="9312874" y="6302385"/>
            <a:ext cx="2743200" cy="365125"/>
          </a:xfrm>
          <a:prstGeom prst="rect">
            <a:avLst/>
          </a:prstGeom>
        </p:spPr>
        <p:txBody>
          <a:bodyPr vert="horz" lIns="91440" tIns="45720" rIns="91440" bIns="45720" rtlCol="0" anchor="ctr"/>
          <a:lstStyle>
            <a:lvl1pPr algn="r">
              <a:defRPr sz="1200">
                <a:solidFill>
                  <a:schemeClr val="accent6"/>
                </a:solidFill>
              </a:defRPr>
            </a:lvl1pPr>
          </a:lstStyle>
          <a:p>
            <a:fld id="{785F726F-4B42-4615-8F21-EB166A464156}" type="slidenum">
              <a:rPr lang="en-US" smtClean="0"/>
              <a:pPr/>
              <a:t>‹#›</a:t>
            </a:fld>
            <a:endParaRPr lang="en-US"/>
          </a:p>
        </p:txBody>
      </p:sp>
    </p:spTree>
    <p:extLst>
      <p:ext uri="{BB962C8B-B14F-4D97-AF65-F5344CB8AC3E}">
        <p14:creationId xmlns:p14="http://schemas.microsoft.com/office/powerpoint/2010/main" val="192825561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6" r:id="rId3"/>
    <p:sldLayoutId id="2147483650" r:id="rId4"/>
    <p:sldLayoutId id="2147483651" r:id="rId5"/>
    <p:sldLayoutId id="2147483678" r:id="rId6"/>
    <p:sldLayoutId id="2147483652" r:id="rId7"/>
    <p:sldLayoutId id="2147483653" r:id="rId8"/>
    <p:sldLayoutId id="2147483654" r:id="rId9"/>
    <p:sldLayoutId id="2147483655" r:id="rId10"/>
    <p:sldLayoutId id="2147483656" r:id="rId11"/>
    <p:sldLayoutId id="214748365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mailto:ITTF@dor.state.ma.u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mailto:sbarra@mahb.org" TargetMode="External"/><Relationship Id="rId2" Type="http://schemas.openxmlformats.org/officeDocument/2006/relationships/hyperlink" Target="http://www.mahb.org/resources"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ailto:lstevensgoodnight@mm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mailto:megan.dacosta@newbedford-ma.gov"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piccolo@dor.state.ma.u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9.png"/><Relationship Id="rId18" Type="http://schemas.openxmlformats.org/officeDocument/2006/relationships/customXml" Target="../ink/ink7.xml"/><Relationship Id="rId3" Type="http://schemas.openxmlformats.org/officeDocument/2006/relationships/hyperlink" Target="https://digitalmedia.hhs.gov/tobacco/print_materials/RE-34" TargetMode="External"/><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4.xml"/><Relationship Id="rId17" Type="http://schemas.openxmlformats.org/officeDocument/2006/relationships/image" Target="../media/image11.png"/><Relationship Id="rId2" Type="http://schemas.openxmlformats.org/officeDocument/2006/relationships/notesSlide" Target="../notesSlides/notesSlide8.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3.xml"/><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customXml" Target="../ink/ink5.xml"/><Relationship Id="rId2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71C3-A26D-7F42-554F-420D5575B231}"/>
              </a:ext>
            </a:extLst>
          </p:cNvPr>
          <p:cNvSpPr>
            <a:spLocks noGrp="1"/>
          </p:cNvSpPr>
          <p:nvPr>
            <p:ph type="ctrTitle"/>
          </p:nvPr>
        </p:nvSpPr>
        <p:spPr/>
        <p:txBody>
          <a:bodyPr/>
          <a:lstStyle/>
          <a:p>
            <a:r>
              <a:rPr lang="en-US" dirty="0"/>
              <a:t>Bay State Training Series: Tobacco </a:t>
            </a:r>
          </a:p>
        </p:txBody>
      </p:sp>
      <p:sp>
        <p:nvSpPr>
          <p:cNvPr id="3" name="Subtitle 2">
            <a:extLst>
              <a:ext uri="{FF2B5EF4-FFF2-40B4-BE49-F238E27FC236}">
                <a16:creationId xmlns:a16="http://schemas.microsoft.com/office/drawing/2014/main" id="{B5036C09-7BED-9BE8-A769-2FB544DDD62A}"/>
              </a:ext>
            </a:extLst>
          </p:cNvPr>
          <p:cNvSpPr>
            <a:spLocks noGrp="1"/>
          </p:cNvSpPr>
          <p:nvPr>
            <p:ph type="subTitle" idx="1"/>
          </p:nvPr>
        </p:nvSpPr>
        <p:spPr>
          <a:xfrm>
            <a:off x="6597747" y="4946778"/>
            <a:ext cx="5060452" cy="568064"/>
          </a:xfrm>
        </p:spPr>
        <p:txBody>
          <a:bodyPr>
            <a:noAutofit/>
          </a:bodyPr>
          <a:lstStyle/>
          <a:p>
            <a:r>
              <a:rPr lang="en-US" sz="1800" dirty="0"/>
              <a:t>Megan daCosta, Tobacco &amp; Marijuana Compliance Program Manager</a:t>
            </a:r>
          </a:p>
        </p:txBody>
      </p:sp>
      <p:sp>
        <p:nvSpPr>
          <p:cNvPr id="4" name="Text Placeholder 3">
            <a:extLst>
              <a:ext uri="{FF2B5EF4-FFF2-40B4-BE49-F238E27FC236}">
                <a16:creationId xmlns:a16="http://schemas.microsoft.com/office/drawing/2014/main" id="{9E5691F1-91CA-2FDD-31A2-CC5E837B6D3C}"/>
              </a:ext>
            </a:extLst>
          </p:cNvPr>
          <p:cNvSpPr>
            <a:spLocks noGrp="1"/>
          </p:cNvSpPr>
          <p:nvPr>
            <p:ph type="body" sz="quarter" idx="10"/>
          </p:nvPr>
        </p:nvSpPr>
        <p:spPr/>
        <p:txBody>
          <a:bodyPr>
            <a:normAutofit fontScale="92500"/>
          </a:bodyPr>
          <a:lstStyle/>
          <a:p>
            <a:r>
              <a:rPr lang="en-US" dirty="0"/>
              <a:t>Bay State Training Hub Tobacco Presentation</a:t>
            </a:r>
          </a:p>
        </p:txBody>
      </p:sp>
      <p:sp>
        <p:nvSpPr>
          <p:cNvPr id="5" name="Text Placeholder 4">
            <a:extLst>
              <a:ext uri="{FF2B5EF4-FFF2-40B4-BE49-F238E27FC236}">
                <a16:creationId xmlns:a16="http://schemas.microsoft.com/office/drawing/2014/main" id="{7D97A29D-B340-55B4-5D4E-84CC2A1A3579}"/>
              </a:ext>
            </a:extLst>
          </p:cNvPr>
          <p:cNvSpPr>
            <a:spLocks noGrp="1"/>
          </p:cNvSpPr>
          <p:nvPr>
            <p:ph type="body" sz="quarter" idx="11"/>
          </p:nvPr>
        </p:nvSpPr>
        <p:spPr/>
        <p:txBody>
          <a:bodyPr/>
          <a:lstStyle/>
          <a:p>
            <a:r>
              <a:rPr lang="en-US" dirty="0"/>
              <a:t>April 29, 2025</a:t>
            </a:r>
          </a:p>
        </p:txBody>
      </p:sp>
    </p:spTree>
    <p:extLst>
      <p:ext uri="{BB962C8B-B14F-4D97-AF65-F5344CB8AC3E}">
        <p14:creationId xmlns:p14="http://schemas.microsoft.com/office/powerpoint/2010/main" val="207408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B31BCA6-4E4C-3F85-C56C-092A156CC0A4}"/>
              </a:ext>
            </a:extLst>
          </p:cNvPr>
          <p:cNvPicPr>
            <a:picLocks noGrp="1" noChangeAspect="1"/>
          </p:cNvPicPr>
          <p:nvPr>
            <p:ph idx="1"/>
          </p:nvPr>
        </p:nvPicPr>
        <p:blipFill>
          <a:blip r:embed="rId3"/>
          <a:stretch>
            <a:fillRect/>
          </a:stretch>
        </p:blipFill>
        <p:spPr>
          <a:xfrm>
            <a:off x="1659128" y="970060"/>
            <a:ext cx="4224246" cy="5003800"/>
          </a:xfrm>
        </p:spPr>
      </p:pic>
      <p:sp>
        <p:nvSpPr>
          <p:cNvPr id="2" name="Slide Number Placeholder 1">
            <a:extLst>
              <a:ext uri="{FF2B5EF4-FFF2-40B4-BE49-F238E27FC236}">
                <a16:creationId xmlns:a16="http://schemas.microsoft.com/office/drawing/2014/main" id="{3640622E-0B17-8012-4190-AD7CDF61D78B}"/>
              </a:ext>
            </a:extLst>
          </p:cNvPr>
          <p:cNvSpPr>
            <a:spLocks noGrp="1"/>
          </p:cNvSpPr>
          <p:nvPr>
            <p:ph type="sldNum" sz="quarter" idx="12"/>
          </p:nvPr>
        </p:nvSpPr>
        <p:spPr/>
        <p:txBody>
          <a:bodyPr/>
          <a:lstStyle/>
          <a:p>
            <a:fld id="{785F726F-4B42-4615-8F21-EB166A464156}" type="slidenum">
              <a:rPr lang="en-US" smtClean="0"/>
              <a:pPr/>
              <a:t>10</a:t>
            </a:fld>
            <a:endParaRPr lang="en-US"/>
          </a:p>
        </p:txBody>
      </p:sp>
      <p:sp>
        <p:nvSpPr>
          <p:cNvPr id="3" name="Title 2">
            <a:extLst>
              <a:ext uri="{FF2B5EF4-FFF2-40B4-BE49-F238E27FC236}">
                <a16:creationId xmlns:a16="http://schemas.microsoft.com/office/drawing/2014/main" id="{EC7C7DE1-47C3-3B63-43D4-C7458CDEAE5C}"/>
              </a:ext>
            </a:extLst>
          </p:cNvPr>
          <p:cNvSpPr>
            <a:spLocks noGrp="1"/>
          </p:cNvSpPr>
          <p:nvPr>
            <p:ph type="title"/>
          </p:nvPr>
        </p:nvSpPr>
        <p:spPr/>
        <p:txBody>
          <a:bodyPr>
            <a:normAutofit fontScale="90000"/>
          </a:bodyPr>
          <a:lstStyle/>
          <a:p>
            <a:r>
              <a:rPr lang="en-US" dirty="0"/>
              <a:t>Required Signage </a:t>
            </a:r>
          </a:p>
        </p:txBody>
      </p:sp>
      <p:pic>
        <p:nvPicPr>
          <p:cNvPr id="9" name="Picture 8">
            <a:extLst>
              <a:ext uri="{FF2B5EF4-FFF2-40B4-BE49-F238E27FC236}">
                <a16:creationId xmlns:a16="http://schemas.microsoft.com/office/drawing/2014/main" id="{70909E68-BB62-6771-4892-C9119563E63F}"/>
              </a:ext>
            </a:extLst>
          </p:cNvPr>
          <p:cNvPicPr>
            <a:picLocks noChangeAspect="1"/>
          </p:cNvPicPr>
          <p:nvPr/>
        </p:nvPicPr>
        <p:blipFill>
          <a:blip r:embed="rId4"/>
          <a:stretch>
            <a:fillRect/>
          </a:stretch>
        </p:blipFill>
        <p:spPr>
          <a:xfrm>
            <a:off x="6096000" y="970060"/>
            <a:ext cx="4079661" cy="4994295"/>
          </a:xfrm>
          <a:prstGeom prst="rect">
            <a:avLst/>
          </a:prstGeom>
        </p:spPr>
      </p:pic>
    </p:spTree>
    <p:extLst>
      <p:ext uri="{BB962C8B-B14F-4D97-AF65-F5344CB8AC3E}">
        <p14:creationId xmlns:p14="http://schemas.microsoft.com/office/powerpoint/2010/main" val="167959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2BA85-2FE0-7424-00F9-C92EBC7B3EB2}"/>
              </a:ext>
            </a:extLst>
          </p:cNvPr>
          <p:cNvSpPr>
            <a:spLocks noGrp="1"/>
          </p:cNvSpPr>
          <p:nvPr>
            <p:ph sz="half" idx="1"/>
          </p:nvPr>
        </p:nvSpPr>
        <p:spPr>
          <a:xfrm>
            <a:off x="407504" y="970060"/>
            <a:ext cx="5379521" cy="4979803"/>
          </a:xfrm>
        </p:spPr>
        <p:txBody>
          <a:bodyPr>
            <a:noAutofit/>
          </a:bodyPr>
          <a:lstStyle/>
          <a:p>
            <a:r>
              <a:rPr lang="en-US" sz="1800" dirty="0">
                <a:effectLst/>
                <a:ea typeface="Calibri" panose="020F0502020204030204" pitchFamily="34" charset="0"/>
                <a:cs typeface="Times New Roman" panose="02020603050405020304" pitchFamily="18" charset="0"/>
              </a:rPr>
              <a:t>The letter must be from the product manufacturer</a:t>
            </a:r>
          </a:p>
          <a:p>
            <a:r>
              <a:rPr lang="en-US" sz="1800" dirty="0">
                <a:effectLst/>
                <a:ea typeface="Calibri" panose="020F0502020204030204" pitchFamily="34" charset="0"/>
                <a:cs typeface="Times New Roman" panose="02020603050405020304" pitchFamily="18" charset="0"/>
              </a:rPr>
              <a:t>The letter must certify that the product(s) listed within the letter or attached to the letter are neither flavored nor have a characterizing flavor as defined by 105 CMR 665.005; </a:t>
            </a:r>
          </a:p>
          <a:p>
            <a:r>
              <a:rPr lang="en-US" sz="1800" dirty="0">
                <a:effectLst/>
                <a:ea typeface="Calibri" panose="020F0502020204030204" pitchFamily="34" charset="0"/>
                <a:cs typeface="Times New Roman" panose="02020603050405020304" pitchFamily="18" charset="0"/>
              </a:rPr>
              <a:t>The letter must contain an attestation clause indicating that the “letter is true and accurate”; “manufacturer will immediately provide an updated letter to correct any inaccuracy”;</a:t>
            </a:r>
          </a:p>
          <a:p>
            <a:r>
              <a:rPr lang="en-US" sz="1800" dirty="0">
                <a:effectLst/>
                <a:ea typeface="Calibri" panose="020F0502020204030204" pitchFamily="34" charset="0"/>
                <a:cs typeface="Times New Roman" panose="02020603050405020304" pitchFamily="18" charset="0"/>
              </a:rPr>
              <a:t>The letter must state that the person signing the letter “is authorized on behalf of the manufacturer to sign the letter”; and include the signature of the manufacturer’s corporate officer or an owner.  </a:t>
            </a:r>
          </a:p>
          <a:p>
            <a:r>
              <a:rPr lang="en-US" sz="1800" dirty="0">
                <a:effectLst/>
                <a:ea typeface="Calibri" panose="020F0502020204030204" pitchFamily="34" charset="0"/>
                <a:cs typeface="Times New Roman" panose="02020603050405020304" pitchFamily="18" charset="0"/>
              </a:rPr>
              <a:t>For all ENDS (vapes), retailers must have a manufacturer’s letter certifying that the product does not have a nicotine content greater than 35 milligrams per milliliter. </a:t>
            </a:r>
          </a:p>
          <a:p>
            <a:pPr marL="0" indent="0">
              <a:buNone/>
            </a:pPr>
            <a:endParaRPr lang="en-US" sz="1600" dirty="0"/>
          </a:p>
        </p:txBody>
      </p:sp>
      <p:pic>
        <p:nvPicPr>
          <p:cNvPr id="7" name="Content Placeholder 6">
            <a:extLst>
              <a:ext uri="{FF2B5EF4-FFF2-40B4-BE49-F238E27FC236}">
                <a16:creationId xmlns:a16="http://schemas.microsoft.com/office/drawing/2014/main" id="{7C27856C-D063-134B-A9C2-7588AF8EDBE3}"/>
              </a:ext>
            </a:extLst>
          </p:cNvPr>
          <p:cNvPicPr>
            <a:picLocks noGrp="1" noChangeAspect="1"/>
          </p:cNvPicPr>
          <p:nvPr>
            <p:ph sz="half" idx="2"/>
          </p:nvPr>
        </p:nvPicPr>
        <p:blipFill>
          <a:blip r:embed="rId3"/>
          <a:stretch>
            <a:fillRect/>
          </a:stretch>
        </p:blipFill>
        <p:spPr>
          <a:xfrm>
            <a:off x="5714141" y="1595127"/>
            <a:ext cx="3529869" cy="3162027"/>
          </a:xfrm>
        </p:spPr>
      </p:pic>
      <p:sp>
        <p:nvSpPr>
          <p:cNvPr id="4" name="Slide Number Placeholder 3">
            <a:extLst>
              <a:ext uri="{FF2B5EF4-FFF2-40B4-BE49-F238E27FC236}">
                <a16:creationId xmlns:a16="http://schemas.microsoft.com/office/drawing/2014/main" id="{D96C91B3-2BF0-88F7-A84F-84DBBA21C564}"/>
              </a:ext>
            </a:extLst>
          </p:cNvPr>
          <p:cNvSpPr>
            <a:spLocks noGrp="1"/>
          </p:cNvSpPr>
          <p:nvPr>
            <p:ph type="sldNum" sz="quarter" idx="12"/>
          </p:nvPr>
        </p:nvSpPr>
        <p:spPr/>
        <p:txBody>
          <a:bodyPr/>
          <a:lstStyle/>
          <a:p>
            <a:fld id="{785F726F-4B42-4615-8F21-EB166A464156}" type="slidenum">
              <a:rPr lang="en-US" smtClean="0"/>
              <a:pPr/>
              <a:t>11</a:t>
            </a:fld>
            <a:endParaRPr lang="en-US"/>
          </a:p>
        </p:txBody>
      </p:sp>
      <p:sp>
        <p:nvSpPr>
          <p:cNvPr id="5" name="Title 4">
            <a:extLst>
              <a:ext uri="{FF2B5EF4-FFF2-40B4-BE49-F238E27FC236}">
                <a16:creationId xmlns:a16="http://schemas.microsoft.com/office/drawing/2014/main" id="{D066F91E-A4B3-458B-F9F8-59B953703DA9}"/>
              </a:ext>
            </a:extLst>
          </p:cNvPr>
          <p:cNvSpPr>
            <a:spLocks noGrp="1"/>
          </p:cNvSpPr>
          <p:nvPr>
            <p:ph type="title"/>
          </p:nvPr>
        </p:nvSpPr>
        <p:spPr/>
        <p:txBody>
          <a:bodyPr>
            <a:normAutofit fontScale="90000"/>
          </a:bodyPr>
          <a:lstStyle/>
          <a:p>
            <a:r>
              <a:rPr lang="en-US" dirty="0"/>
              <a:t>Manufacturer’s Letters</a:t>
            </a:r>
          </a:p>
        </p:txBody>
      </p:sp>
      <p:pic>
        <p:nvPicPr>
          <p:cNvPr id="9" name="Picture 8">
            <a:extLst>
              <a:ext uri="{FF2B5EF4-FFF2-40B4-BE49-F238E27FC236}">
                <a16:creationId xmlns:a16="http://schemas.microsoft.com/office/drawing/2014/main" id="{384C6B58-34FA-D97A-8870-0FB9DC6D37B2}"/>
              </a:ext>
            </a:extLst>
          </p:cNvPr>
          <p:cNvPicPr>
            <a:picLocks noChangeAspect="1"/>
          </p:cNvPicPr>
          <p:nvPr/>
        </p:nvPicPr>
        <p:blipFill>
          <a:blip r:embed="rId4"/>
          <a:stretch>
            <a:fillRect/>
          </a:stretch>
        </p:blipFill>
        <p:spPr>
          <a:xfrm>
            <a:off x="9244010" y="1660493"/>
            <a:ext cx="2735332" cy="3162026"/>
          </a:xfrm>
          <a:prstGeom prst="rect">
            <a:avLst/>
          </a:prstGeom>
        </p:spPr>
      </p:pic>
    </p:spTree>
    <p:extLst>
      <p:ext uri="{BB962C8B-B14F-4D97-AF65-F5344CB8AC3E}">
        <p14:creationId xmlns:p14="http://schemas.microsoft.com/office/powerpoint/2010/main" val="130699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2F51D3-9403-80FB-C79B-BCD78BF4CE50}"/>
              </a:ext>
            </a:extLst>
          </p:cNvPr>
          <p:cNvSpPr>
            <a:spLocks noGrp="1"/>
          </p:cNvSpPr>
          <p:nvPr>
            <p:ph sz="half" idx="1"/>
          </p:nvPr>
        </p:nvSpPr>
        <p:spPr>
          <a:xfrm>
            <a:off x="521051" y="1559516"/>
            <a:ext cx="5591514" cy="2767418"/>
          </a:xfrm>
        </p:spPr>
        <p:txBody>
          <a:bodyPr/>
          <a:lstStyle/>
          <a:p>
            <a:pPr marL="0" indent="0">
              <a:buNone/>
            </a:pPr>
            <a:r>
              <a:rPr lang="en-US" dirty="0"/>
              <a:t>You may contact the DOR’s Criminal Investigations Bureau at (617)626-3210 or complete this form and email to DOR’s Illegal Tobacco Task Force at </a:t>
            </a:r>
            <a:r>
              <a:rPr lang="en-US" dirty="0">
                <a:hlinkClick r:id="rId3"/>
              </a:rPr>
              <a:t>ITTF@dor.state.ma.us</a:t>
            </a:r>
            <a:r>
              <a:rPr lang="en-US" dirty="0"/>
              <a:t> </a:t>
            </a:r>
          </a:p>
        </p:txBody>
      </p:sp>
      <p:sp>
        <p:nvSpPr>
          <p:cNvPr id="5" name="Slide Number Placeholder 4">
            <a:extLst>
              <a:ext uri="{FF2B5EF4-FFF2-40B4-BE49-F238E27FC236}">
                <a16:creationId xmlns:a16="http://schemas.microsoft.com/office/drawing/2014/main" id="{87462F3D-8C19-E90A-75A5-942B79EA50D6}"/>
              </a:ext>
            </a:extLst>
          </p:cNvPr>
          <p:cNvSpPr>
            <a:spLocks noGrp="1"/>
          </p:cNvSpPr>
          <p:nvPr>
            <p:ph type="sldNum" sz="quarter" idx="12"/>
          </p:nvPr>
        </p:nvSpPr>
        <p:spPr/>
        <p:txBody>
          <a:bodyPr/>
          <a:lstStyle/>
          <a:p>
            <a:fld id="{785F726F-4B42-4615-8F21-EB166A464156}" type="slidenum">
              <a:rPr lang="en-US" smtClean="0"/>
              <a:pPr/>
              <a:t>12</a:t>
            </a:fld>
            <a:endParaRPr lang="en-US"/>
          </a:p>
        </p:txBody>
      </p:sp>
      <p:sp>
        <p:nvSpPr>
          <p:cNvPr id="6" name="Title 5">
            <a:extLst>
              <a:ext uri="{FF2B5EF4-FFF2-40B4-BE49-F238E27FC236}">
                <a16:creationId xmlns:a16="http://schemas.microsoft.com/office/drawing/2014/main" id="{E9FCB57A-C58D-D76D-E400-1062B3FA359B}"/>
              </a:ext>
            </a:extLst>
          </p:cNvPr>
          <p:cNvSpPr>
            <a:spLocks noGrp="1"/>
          </p:cNvSpPr>
          <p:nvPr>
            <p:ph type="title"/>
          </p:nvPr>
        </p:nvSpPr>
        <p:spPr/>
        <p:txBody>
          <a:bodyPr>
            <a:normAutofit fontScale="90000"/>
          </a:bodyPr>
          <a:lstStyle/>
          <a:p>
            <a:r>
              <a:rPr lang="en-US" dirty="0"/>
              <a:t>Found Large Amounts of Flavored Tobacco?</a:t>
            </a:r>
          </a:p>
        </p:txBody>
      </p:sp>
      <p:pic>
        <p:nvPicPr>
          <p:cNvPr id="14" name="Content Placeholder 13">
            <a:extLst>
              <a:ext uri="{FF2B5EF4-FFF2-40B4-BE49-F238E27FC236}">
                <a16:creationId xmlns:a16="http://schemas.microsoft.com/office/drawing/2014/main" id="{E57FA284-2662-B4E0-46E3-F0949960840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86089" y="970060"/>
            <a:ext cx="4033008" cy="5124450"/>
          </a:xfrm>
        </p:spPr>
      </p:pic>
    </p:spTree>
    <p:extLst>
      <p:ext uri="{BB962C8B-B14F-4D97-AF65-F5344CB8AC3E}">
        <p14:creationId xmlns:p14="http://schemas.microsoft.com/office/powerpoint/2010/main" val="409182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28165-04F8-DE5C-AB55-4EE619F7DBA5}"/>
              </a:ext>
            </a:extLst>
          </p:cNvPr>
          <p:cNvSpPr>
            <a:spLocks noGrp="1"/>
          </p:cNvSpPr>
          <p:nvPr>
            <p:ph idx="1"/>
          </p:nvPr>
        </p:nvSpPr>
        <p:spPr>
          <a:xfrm>
            <a:off x="407504" y="1380850"/>
            <a:ext cx="11410122" cy="40963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Conducted by multiple agencies</a:t>
            </a:r>
            <a:r>
              <a:rPr lang="en-US" dirty="0">
                <a:solidFill>
                  <a:srgbClr val="000000"/>
                </a:solidFill>
                <a:latin typeface="Abadi"/>
              </a:rPr>
              <a:t> </a:t>
            </a:r>
            <a:r>
              <a:rPr kumimoji="0" lang="en-US" sz="2800" b="0" i="0" u="none" strike="noStrike" kern="1200" cap="none" spc="0" normalizeH="0" baseline="0" noProof="0" dirty="0">
                <a:ln>
                  <a:noFill/>
                </a:ln>
                <a:solidFill>
                  <a:srgbClr val="000000"/>
                </a:solidFill>
                <a:effectLst/>
                <a:uLnTx/>
                <a:uFillTx/>
                <a:latin typeface="Abadi"/>
                <a:ea typeface="+mn-ea"/>
                <a:cs typeface="+mn-cs"/>
              </a:rPr>
              <a:t>(inc. FDA, MHOA, LBOH)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Utilizing youth between the ages of 16 and 20</a:t>
            </a:r>
          </a:p>
          <a:p>
            <a:pPr marL="0" marR="0" lvl="0" indent="0" algn="l" defTabSz="914400" rtl="0" eaLnBrk="1" fontAlgn="auto" latinLnBrk="0" hangingPunct="1">
              <a:lnSpc>
                <a:spcPct val="90000"/>
              </a:lnSpc>
              <a:spcBef>
                <a:spcPts val="1000"/>
              </a:spcBef>
              <a:spcAft>
                <a:spcPts val="0"/>
              </a:spcAft>
              <a:buClrTx/>
              <a:buSzTx/>
              <a:buNone/>
              <a:tabLst/>
              <a:defRPr/>
            </a:pPr>
            <a:r>
              <a:rPr lang="en-US" dirty="0"/>
              <a:t>	- local 84 chapters can be a great place to recruit youth</a:t>
            </a:r>
          </a:p>
          <a:p>
            <a:r>
              <a:rPr lang="en-US" dirty="0"/>
              <a:t>Typically conducted 1-2x yearly (not including complaint-based or violation follow up)</a:t>
            </a:r>
          </a:p>
          <a:p>
            <a:r>
              <a:rPr lang="en-US" dirty="0"/>
              <a:t>Can be conducted whenever a retailer is open for business incl. weekends and evenings</a:t>
            </a:r>
          </a:p>
          <a:p>
            <a:pPr marL="0" indent="0">
              <a:buNone/>
            </a:pP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FA52C4CB-ADA5-129D-E3DF-96E66DEFD2E6}"/>
              </a:ext>
            </a:extLst>
          </p:cNvPr>
          <p:cNvSpPr>
            <a:spLocks noGrp="1"/>
          </p:cNvSpPr>
          <p:nvPr>
            <p:ph type="sldNum" sz="quarter" idx="12"/>
          </p:nvPr>
        </p:nvSpPr>
        <p:spPr/>
        <p:txBody>
          <a:bodyPr/>
          <a:lstStyle/>
          <a:p>
            <a:fld id="{785F726F-4B42-4615-8F21-EB166A464156}" type="slidenum">
              <a:rPr lang="en-US" smtClean="0"/>
              <a:pPr/>
              <a:t>13</a:t>
            </a:fld>
            <a:endParaRPr lang="en-US"/>
          </a:p>
        </p:txBody>
      </p:sp>
      <p:sp>
        <p:nvSpPr>
          <p:cNvPr id="4" name="Title 3">
            <a:extLst>
              <a:ext uri="{FF2B5EF4-FFF2-40B4-BE49-F238E27FC236}">
                <a16:creationId xmlns:a16="http://schemas.microsoft.com/office/drawing/2014/main" id="{2A65A058-B03A-00C5-7782-99B820CE031B}"/>
              </a:ext>
            </a:extLst>
          </p:cNvPr>
          <p:cNvSpPr>
            <a:spLocks noGrp="1"/>
          </p:cNvSpPr>
          <p:nvPr>
            <p:ph type="title"/>
          </p:nvPr>
        </p:nvSpPr>
        <p:spPr/>
        <p:txBody>
          <a:bodyPr>
            <a:normAutofit fontScale="90000"/>
          </a:bodyPr>
          <a:lstStyle/>
          <a:p>
            <a:r>
              <a:rPr lang="en-US" dirty="0"/>
              <a:t>Youth Compliance Checks</a:t>
            </a:r>
          </a:p>
        </p:txBody>
      </p:sp>
    </p:spTree>
    <p:extLst>
      <p:ext uri="{BB962C8B-B14F-4D97-AF65-F5344CB8AC3E}">
        <p14:creationId xmlns:p14="http://schemas.microsoft.com/office/powerpoint/2010/main" val="233639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CE6C62-C297-B962-37D7-373494E4022D}"/>
              </a:ext>
            </a:extLst>
          </p:cNvPr>
          <p:cNvSpPr>
            <a:spLocks noGrp="1"/>
          </p:cNvSpPr>
          <p:nvPr>
            <p:ph idx="1"/>
          </p:nvPr>
        </p:nvSpPr>
        <p:spPr/>
        <p:txBody>
          <a:bodyPr/>
          <a:lstStyle/>
          <a:p>
            <a:pPr marL="0" indent="0">
              <a:buNone/>
            </a:pPr>
            <a:r>
              <a:rPr lang="en-US" dirty="0"/>
              <a:t>At minimum, must reflect state regulations (105 CMR 665)</a:t>
            </a:r>
            <a:endParaRPr lang="en-US" i="1" dirty="0"/>
          </a:p>
          <a:p>
            <a:pPr marL="0" indent="0">
              <a:buNone/>
            </a:pPr>
            <a:endParaRPr lang="en-US" i="1" dirty="0"/>
          </a:p>
          <a:p>
            <a:pPr marL="0" indent="0">
              <a:buNone/>
            </a:pPr>
            <a:r>
              <a:rPr lang="en-US" i="1" dirty="0"/>
              <a:t>Could also include local policy options such as: </a:t>
            </a:r>
          </a:p>
          <a:p>
            <a:pPr>
              <a:buFontTx/>
              <a:buChar char="-"/>
            </a:pPr>
            <a:r>
              <a:rPr lang="en-US" dirty="0"/>
              <a:t>Cigar Minimum Pricing</a:t>
            </a:r>
          </a:p>
          <a:p>
            <a:pPr>
              <a:buFontTx/>
              <a:buChar char="-"/>
            </a:pPr>
            <a:r>
              <a:rPr lang="en-US" dirty="0"/>
              <a:t>Nicotine Pouch Restriction to Adult-Only Establishments</a:t>
            </a:r>
          </a:p>
          <a:p>
            <a:pPr>
              <a:buFontTx/>
              <a:buChar char="-"/>
            </a:pPr>
            <a:r>
              <a:rPr lang="en-US" dirty="0"/>
              <a:t>Nicotine Pouch Nicotine Content Restriction</a:t>
            </a:r>
          </a:p>
          <a:p>
            <a:pPr>
              <a:buFontTx/>
              <a:buChar char="-"/>
            </a:pPr>
            <a:r>
              <a:rPr lang="en-US" dirty="0"/>
              <a:t>Retail Density buffers near schools &amp; other retailers</a:t>
            </a:r>
          </a:p>
          <a:p>
            <a:pPr>
              <a:buFontTx/>
              <a:buChar char="-"/>
            </a:pPr>
            <a:r>
              <a:rPr lang="en-US" dirty="0"/>
              <a:t>Permit Capping/Descending</a:t>
            </a:r>
          </a:p>
          <a:p>
            <a:pPr>
              <a:buFontTx/>
              <a:buChar char="-"/>
            </a:pPr>
            <a:r>
              <a:rPr lang="en-US" dirty="0"/>
              <a:t>Nicotine Free Generation </a:t>
            </a:r>
          </a:p>
          <a:p>
            <a:pPr marL="0" indent="0">
              <a:buNone/>
            </a:pPr>
            <a:endParaRPr lang="en-US" dirty="0"/>
          </a:p>
        </p:txBody>
      </p:sp>
      <p:sp>
        <p:nvSpPr>
          <p:cNvPr id="4" name="Slide Number Placeholder 3">
            <a:extLst>
              <a:ext uri="{FF2B5EF4-FFF2-40B4-BE49-F238E27FC236}">
                <a16:creationId xmlns:a16="http://schemas.microsoft.com/office/drawing/2014/main" id="{29722830-44EA-83B2-F7A6-65D266792957}"/>
              </a:ext>
            </a:extLst>
          </p:cNvPr>
          <p:cNvSpPr>
            <a:spLocks noGrp="1"/>
          </p:cNvSpPr>
          <p:nvPr>
            <p:ph type="sldNum" sz="quarter" idx="12"/>
          </p:nvPr>
        </p:nvSpPr>
        <p:spPr/>
        <p:txBody>
          <a:bodyPr/>
          <a:lstStyle/>
          <a:p>
            <a:fld id="{785F726F-4B42-4615-8F21-EB166A464156}" type="slidenum">
              <a:rPr lang="en-US" smtClean="0"/>
              <a:pPr/>
              <a:t>14</a:t>
            </a:fld>
            <a:endParaRPr lang="en-US"/>
          </a:p>
        </p:txBody>
      </p:sp>
      <p:sp>
        <p:nvSpPr>
          <p:cNvPr id="5" name="Title 4">
            <a:extLst>
              <a:ext uri="{FF2B5EF4-FFF2-40B4-BE49-F238E27FC236}">
                <a16:creationId xmlns:a16="http://schemas.microsoft.com/office/drawing/2014/main" id="{B22430A0-00E4-6EF9-9E54-92F24FF86D1C}"/>
              </a:ext>
            </a:extLst>
          </p:cNvPr>
          <p:cNvSpPr>
            <a:spLocks noGrp="1"/>
          </p:cNvSpPr>
          <p:nvPr>
            <p:ph type="title"/>
          </p:nvPr>
        </p:nvSpPr>
        <p:spPr/>
        <p:txBody>
          <a:bodyPr>
            <a:normAutofit fontScale="90000"/>
          </a:bodyPr>
          <a:lstStyle/>
          <a:p>
            <a:r>
              <a:rPr lang="en-US" dirty="0"/>
              <a:t>Local BOH Regulations: Retail Sales</a:t>
            </a:r>
          </a:p>
        </p:txBody>
      </p:sp>
    </p:spTree>
    <p:extLst>
      <p:ext uri="{BB962C8B-B14F-4D97-AF65-F5344CB8AC3E}">
        <p14:creationId xmlns:p14="http://schemas.microsoft.com/office/powerpoint/2010/main" val="243264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7001DC-0BD9-362F-DD28-A5C849B7AC31}"/>
              </a:ext>
            </a:extLst>
          </p:cNvPr>
          <p:cNvSpPr>
            <a:spLocks noGrp="1"/>
          </p:cNvSpPr>
          <p:nvPr>
            <p:ph sz="half" idx="1"/>
          </p:nvPr>
        </p:nvSpPr>
        <p:spPr>
          <a:xfrm>
            <a:off x="407504" y="1052107"/>
            <a:ext cx="5688496" cy="4905348"/>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At minimum, reflect state regulations (MGL Ch. 270 Sec.22)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Smoke cannot migrate into a workspace </a:t>
            </a:r>
          </a:p>
          <a:p>
            <a:pPr>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Smoking in a prohibited place may result in a civil fine ($100-$300) to the smoker as well as to the employer/business owner for permitting smoking</a:t>
            </a:r>
          </a:p>
          <a:p>
            <a:pPr marL="0" indent="0">
              <a:buNone/>
            </a:pPr>
            <a:endParaRPr lang="en-US" dirty="0"/>
          </a:p>
        </p:txBody>
      </p:sp>
      <p:sp>
        <p:nvSpPr>
          <p:cNvPr id="3" name="Slide Number Placeholder 2">
            <a:extLst>
              <a:ext uri="{FF2B5EF4-FFF2-40B4-BE49-F238E27FC236}">
                <a16:creationId xmlns:a16="http://schemas.microsoft.com/office/drawing/2014/main" id="{12AA0275-24BC-0631-B0DF-62AD1B3A6B3D}"/>
              </a:ext>
            </a:extLst>
          </p:cNvPr>
          <p:cNvSpPr>
            <a:spLocks noGrp="1"/>
          </p:cNvSpPr>
          <p:nvPr>
            <p:ph type="sldNum" sz="quarter" idx="12"/>
          </p:nvPr>
        </p:nvSpPr>
        <p:spPr/>
        <p:txBody>
          <a:bodyPr/>
          <a:lstStyle/>
          <a:p>
            <a:fld id="{785F726F-4B42-4615-8F21-EB166A464156}" type="slidenum">
              <a:rPr lang="en-US" smtClean="0"/>
              <a:pPr/>
              <a:t>15</a:t>
            </a:fld>
            <a:endParaRPr lang="en-US"/>
          </a:p>
        </p:txBody>
      </p:sp>
      <p:sp>
        <p:nvSpPr>
          <p:cNvPr id="4" name="Title 3">
            <a:extLst>
              <a:ext uri="{FF2B5EF4-FFF2-40B4-BE49-F238E27FC236}">
                <a16:creationId xmlns:a16="http://schemas.microsoft.com/office/drawing/2014/main" id="{12B36303-8A07-5780-7712-21F6E2651E12}"/>
              </a:ext>
            </a:extLst>
          </p:cNvPr>
          <p:cNvSpPr>
            <a:spLocks noGrp="1"/>
          </p:cNvSpPr>
          <p:nvPr>
            <p:ph type="title"/>
          </p:nvPr>
        </p:nvSpPr>
        <p:spPr/>
        <p:txBody>
          <a:bodyPr>
            <a:normAutofit fontScale="90000"/>
          </a:bodyPr>
          <a:lstStyle/>
          <a:p>
            <a:r>
              <a:rPr lang="en-US" dirty="0"/>
              <a:t>Smokefree Public Spaces &amp; Workplace</a:t>
            </a:r>
          </a:p>
        </p:txBody>
      </p:sp>
      <p:pic>
        <p:nvPicPr>
          <p:cNvPr id="4098" name="Picture 2" descr="This is a Smoke-Free Area Metal Sign with Dual Symbol - FOR BOARDS OF HEALTH ONLY">
            <a:extLst>
              <a:ext uri="{FF2B5EF4-FFF2-40B4-BE49-F238E27FC236}">
                <a16:creationId xmlns:a16="http://schemas.microsoft.com/office/drawing/2014/main" id="{FD1980F6-34CD-594F-5842-EE3C75D2DB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060992" y="1387585"/>
            <a:ext cx="2756634" cy="4082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elcome To Our Tobacco-Free School">
            <a:extLst>
              <a:ext uri="{FF2B5EF4-FFF2-40B4-BE49-F238E27FC236}">
                <a16:creationId xmlns:a16="http://schemas.microsoft.com/office/drawing/2014/main" id="{43FC4074-B359-4936-34D7-5AF5DD47D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868" y="1444175"/>
            <a:ext cx="2646124" cy="39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5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6783FE-24B5-ADCF-3320-9BFC6CBBB1C9}"/>
              </a:ext>
            </a:extLst>
          </p:cNvPr>
          <p:cNvSpPr>
            <a:spLocks noGrp="1"/>
          </p:cNvSpPr>
          <p:nvPr>
            <p:ph sz="half" idx="1"/>
          </p:nvPr>
        </p:nvSpPr>
        <p:spPr/>
        <p:txBody>
          <a:bodyPr/>
          <a:lstStyle/>
          <a:p>
            <a:r>
              <a:rPr lang="en-US" dirty="0"/>
              <a:t>Most up to date copy can be found on </a:t>
            </a:r>
            <a:r>
              <a:rPr lang="en-US" dirty="0">
                <a:hlinkClick r:id="rId2"/>
              </a:rPr>
              <a:t>www.mahb.org/resources</a:t>
            </a:r>
            <a:r>
              <a:rPr lang="en-US" dirty="0"/>
              <a:t> </a:t>
            </a:r>
          </a:p>
          <a:p>
            <a:r>
              <a:rPr lang="en-US" dirty="0"/>
              <a:t>Atty. Cheryl Sbarra (MAHB) </a:t>
            </a:r>
            <a:r>
              <a:rPr lang="en-US" dirty="0">
                <a:hlinkClick r:id="rId3"/>
              </a:rPr>
              <a:t>sbarra@mahb.org</a:t>
            </a:r>
            <a:r>
              <a:rPr kumimoji="0" lang="en-US" sz="2800" b="0" i="0" u="none" strike="noStrike" kern="1200" cap="none" spc="0" normalizeH="0" baseline="0" noProof="0" dirty="0">
                <a:ln>
                  <a:noFill/>
                </a:ln>
                <a:solidFill>
                  <a:srgbClr val="000000"/>
                </a:solidFill>
                <a:effectLst/>
                <a:uLnTx/>
                <a:uFillTx/>
                <a:latin typeface="Abadi"/>
                <a:ea typeface="+mn-ea"/>
                <a:cs typeface="+mn-cs"/>
              </a:rPr>
              <a:t> and Atty. Lisa Stevens-Goodnight (MMA) </a:t>
            </a:r>
            <a:r>
              <a:rPr lang="en-US" dirty="0">
                <a:hlinkClick r:id="rId4"/>
              </a:rPr>
              <a:t>lstevensgoodnight@mma.org</a:t>
            </a:r>
            <a:r>
              <a:rPr lang="en-US" dirty="0"/>
              <a:t> </a:t>
            </a:r>
            <a:r>
              <a:rPr kumimoji="0" lang="en-US" sz="2800" b="0" i="0" u="none" strike="noStrike" kern="1200" cap="none" spc="0" normalizeH="0" baseline="0" noProof="0" dirty="0">
                <a:ln>
                  <a:noFill/>
                </a:ln>
                <a:solidFill>
                  <a:srgbClr val="000000"/>
                </a:solidFill>
                <a:effectLst/>
                <a:uLnTx/>
                <a:uFillTx/>
                <a:latin typeface="Abadi"/>
                <a:ea typeface="+mn-ea"/>
                <a:cs typeface="+mn-cs"/>
              </a:rPr>
              <a:t>are both technical assistance providers who can support BOHs through the regulation adoption process</a:t>
            </a:r>
          </a:p>
          <a:p>
            <a:pPr marL="0" indent="0">
              <a:buNone/>
            </a:pPr>
            <a:endParaRPr lang="en-US" dirty="0"/>
          </a:p>
        </p:txBody>
      </p:sp>
      <p:pic>
        <p:nvPicPr>
          <p:cNvPr id="8" name="Content Placeholder 7">
            <a:extLst>
              <a:ext uri="{FF2B5EF4-FFF2-40B4-BE49-F238E27FC236}">
                <a16:creationId xmlns:a16="http://schemas.microsoft.com/office/drawing/2014/main" id="{19458190-A6FF-1203-9E53-6823802B7A8E}"/>
              </a:ext>
            </a:extLst>
          </p:cNvPr>
          <p:cNvPicPr>
            <a:picLocks noGrp="1" noChangeAspect="1"/>
          </p:cNvPicPr>
          <p:nvPr>
            <p:ph sz="half" idx="2"/>
          </p:nvPr>
        </p:nvPicPr>
        <p:blipFill>
          <a:blip r:embed="rId5"/>
          <a:stretch>
            <a:fillRect/>
          </a:stretch>
        </p:blipFill>
        <p:spPr>
          <a:xfrm>
            <a:off x="7071401" y="667592"/>
            <a:ext cx="4151547" cy="5124450"/>
          </a:xfrm>
        </p:spPr>
      </p:pic>
      <p:sp>
        <p:nvSpPr>
          <p:cNvPr id="3" name="Slide Number Placeholder 2">
            <a:extLst>
              <a:ext uri="{FF2B5EF4-FFF2-40B4-BE49-F238E27FC236}">
                <a16:creationId xmlns:a16="http://schemas.microsoft.com/office/drawing/2014/main" id="{69A89FC5-2E37-E556-9D3F-128EB7494521}"/>
              </a:ext>
            </a:extLst>
          </p:cNvPr>
          <p:cNvSpPr>
            <a:spLocks noGrp="1"/>
          </p:cNvSpPr>
          <p:nvPr>
            <p:ph type="sldNum" sz="quarter" idx="12"/>
          </p:nvPr>
        </p:nvSpPr>
        <p:spPr/>
        <p:txBody>
          <a:bodyPr/>
          <a:lstStyle/>
          <a:p>
            <a:fld id="{785F726F-4B42-4615-8F21-EB166A464156}" type="slidenum">
              <a:rPr lang="en-US" smtClean="0"/>
              <a:pPr/>
              <a:t>16</a:t>
            </a:fld>
            <a:endParaRPr lang="en-US"/>
          </a:p>
        </p:txBody>
      </p:sp>
      <p:sp>
        <p:nvSpPr>
          <p:cNvPr id="4" name="Title 3">
            <a:extLst>
              <a:ext uri="{FF2B5EF4-FFF2-40B4-BE49-F238E27FC236}">
                <a16:creationId xmlns:a16="http://schemas.microsoft.com/office/drawing/2014/main" id="{E5A744BE-1180-E659-87EF-415F4199756B}"/>
              </a:ext>
            </a:extLst>
          </p:cNvPr>
          <p:cNvSpPr>
            <a:spLocks noGrp="1"/>
          </p:cNvSpPr>
          <p:nvPr>
            <p:ph type="title"/>
          </p:nvPr>
        </p:nvSpPr>
        <p:spPr/>
        <p:txBody>
          <a:bodyPr>
            <a:normAutofit fontScale="90000"/>
          </a:bodyPr>
          <a:lstStyle/>
          <a:p>
            <a:r>
              <a:rPr lang="en-US" dirty="0"/>
              <a:t>Model Local Regulations</a:t>
            </a:r>
          </a:p>
        </p:txBody>
      </p:sp>
    </p:spTree>
    <p:extLst>
      <p:ext uri="{BB962C8B-B14F-4D97-AF65-F5344CB8AC3E}">
        <p14:creationId xmlns:p14="http://schemas.microsoft.com/office/powerpoint/2010/main" val="86435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D406C-10F7-4902-C5AA-BA8401E797C8}"/>
              </a:ext>
            </a:extLst>
          </p:cNvPr>
          <p:cNvSpPr>
            <a:spLocks noGrp="1"/>
          </p:cNvSpPr>
          <p:nvPr>
            <p:ph idx="1"/>
          </p:nvPr>
        </p:nvSpPr>
        <p:spPr>
          <a:xfrm>
            <a:off x="407504" y="1172817"/>
            <a:ext cx="11410122" cy="4812347"/>
          </a:xfrm>
        </p:spPr>
        <p:txBody>
          <a:bodyPr>
            <a:normAutofit fontScale="77500" lnSpcReduction="20000"/>
          </a:bodyPr>
          <a:lstStyle/>
          <a:p>
            <a:r>
              <a:rPr lang="en-US" dirty="0"/>
              <a:t>Restriction on Nicotine Pouches</a:t>
            </a:r>
          </a:p>
          <a:p>
            <a:pPr lvl="1"/>
            <a:r>
              <a:rPr lang="en-US" dirty="0"/>
              <a:t>Limiting the sale of nicotine pouches to adult-only retail establishments </a:t>
            </a:r>
          </a:p>
          <a:p>
            <a:pPr lvl="1"/>
            <a:r>
              <a:rPr lang="en-US" dirty="0"/>
              <a:t>Limiting the nicotine content in nicotine pouches (maximum 6mg per pouch)</a:t>
            </a:r>
          </a:p>
          <a:p>
            <a:r>
              <a:rPr lang="en-US" dirty="0"/>
              <a:t>Minimum Cigar Package Size/Price</a:t>
            </a:r>
          </a:p>
          <a:p>
            <a:pPr lvl="1"/>
            <a:r>
              <a:rPr lang="en-US" dirty="0"/>
              <a:t>No single cigars may be sold </a:t>
            </a:r>
          </a:p>
          <a:p>
            <a:pPr lvl="1"/>
            <a:r>
              <a:rPr lang="en-US" dirty="0"/>
              <a:t>Single cigars must be priced for retail sale at $2.90 or more, pack of 2 or more cigars must be priced for retail sale at $5.80	</a:t>
            </a:r>
          </a:p>
          <a:p>
            <a:r>
              <a:rPr lang="en-US" dirty="0"/>
              <a:t>Nicotine Free Generation</a:t>
            </a:r>
          </a:p>
          <a:p>
            <a:pPr lvl="1"/>
            <a:r>
              <a:rPr kumimoji="0" lang="en-US" b="0" i="0" u="none" strike="noStrike" kern="1200" cap="none" spc="0" normalizeH="0" baseline="0" noProof="0" dirty="0">
                <a:ln>
                  <a:noFill/>
                </a:ln>
                <a:solidFill>
                  <a:srgbClr val="000000"/>
                </a:solidFill>
                <a:effectLst/>
                <a:uLnTx/>
                <a:uFillTx/>
                <a:latin typeface="Abadi"/>
                <a:ea typeface="+mn-ea"/>
                <a:cs typeface="+mn-cs"/>
              </a:rPr>
              <a:t>No Tobacco/Nicotine Sales to a person born on or after January 1, 2005</a:t>
            </a:r>
            <a:endParaRPr lang="en-US" dirty="0"/>
          </a:p>
          <a:p>
            <a:r>
              <a:rPr lang="en-US" dirty="0"/>
              <a:t>Cap/reduce number of permits</a:t>
            </a:r>
          </a:p>
          <a:p>
            <a:pPr lvl="1"/>
            <a:r>
              <a:rPr lang="en-US" dirty="0"/>
              <a:t>“There shall be no more than ____ of tobacco retailer within the City/Town of_____”</a:t>
            </a:r>
          </a:p>
          <a:p>
            <a:pPr lvl="1"/>
            <a:r>
              <a:rPr lang="en-US" dirty="0"/>
              <a:t>“There are currently ____ permits within the City/Town of ____, any permit not renewed or revoked shall be returned to the BOH and permanently retired thus reducing the number of tobacco permits available”</a:t>
            </a:r>
          </a:p>
          <a:p>
            <a:r>
              <a:rPr lang="en-US" dirty="0"/>
              <a:t>Retail Density</a:t>
            </a:r>
          </a:p>
          <a:p>
            <a:pPr lvl="1"/>
            <a:r>
              <a:rPr lang="en-US" dirty="0"/>
              <a:t>No new permits within ____ft of a K-12 school</a:t>
            </a:r>
          </a:p>
          <a:p>
            <a:pPr lvl="1"/>
            <a:r>
              <a:rPr lang="en-US" dirty="0"/>
              <a:t>No new permits within ____ft of a currently permitted retailer</a:t>
            </a:r>
          </a:p>
          <a:p>
            <a:pPr marL="457200" lvl="1" indent="0">
              <a:buNone/>
            </a:pPr>
            <a:endParaRPr lang="en-US" dirty="0"/>
          </a:p>
          <a:p>
            <a:pPr marL="457200"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AE153FD8-6817-FC45-0D8A-4B072A25494E}"/>
              </a:ext>
            </a:extLst>
          </p:cNvPr>
          <p:cNvSpPr>
            <a:spLocks noGrp="1"/>
          </p:cNvSpPr>
          <p:nvPr>
            <p:ph type="sldNum" sz="quarter" idx="12"/>
          </p:nvPr>
        </p:nvSpPr>
        <p:spPr/>
        <p:txBody>
          <a:bodyPr/>
          <a:lstStyle/>
          <a:p>
            <a:fld id="{785F726F-4B42-4615-8F21-EB166A464156}" type="slidenum">
              <a:rPr lang="en-US" smtClean="0"/>
              <a:pPr/>
              <a:t>17</a:t>
            </a:fld>
            <a:endParaRPr lang="en-US"/>
          </a:p>
        </p:txBody>
      </p:sp>
      <p:sp>
        <p:nvSpPr>
          <p:cNvPr id="4" name="Title 3">
            <a:extLst>
              <a:ext uri="{FF2B5EF4-FFF2-40B4-BE49-F238E27FC236}">
                <a16:creationId xmlns:a16="http://schemas.microsoft.com/office/drawing/2014/main" id="{511956FE-175C-723D-CC27-F2DF69F41245}"/>
              </a:ext>
            </a:extLst>
          </p:cNvPr>
          <p:cNvSpPr>
            <a:spLocks noGrp="1"/>
          </p:cNvSpPr>
          <p:nvPr>
            <p:ph type="title"/>
          </p:nvPr>
        </p:nvSpPr>
        <p:spPr/>
        <p:txBody>
          <a:bodyPr>
            <a:normAutofit fontScale="90000"/>
          </a:bodyPr>
          <a:lstStyle/>
          <a:p>
            <a:r>
              <a:rPr lang="en-US" dirty="0"/>
              <a:t>Local Regulation Options Include…</a:t>
            </a:r>
          </a:p>
        </p:txBody>
      </p:sp>
    </p:spTree>
    <p:extLst>
      <p:ext uri="{BB962C8B-B14F-4D97-AF65-F5344CB8AC3E}">
        <p14:creationId xmlns:p14="http://schemas.microsoft.com/office/powerpoint/2010/main" val="27171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91C246-18EC-ADF2-5914-F22ED13238C3}"/>
              </a:ext>
            </a:extLst>
          </p:cNvPr>
          <p:cNvSpPr>
            <a:spLocks noGrp="1"/>
          </p:cNvSpPr>
          <p:nvPr>
            <p:ph idx="1"/>
          </p:nvPr>
        </p:nvSpPr>
        <p:spPr>
          <a:xfrm>
            <a:off x="407504" y="1410942"/>
            <a:ext cx="11299587" cy="4342158"/>
          </a:xfrm>
        </p:spPr>
        <p:txBody>
          <a:bodyPr>
            <a:normAutofit/>
          </a:bodyPr>
          <a:lstStyle/>
          <a:p>
            <a:pPr marL="0" indent="0">
              <a:buNone/>
            </a:pPr>
            <a:r>
              <a:rPr lang="en-US" i="1" dirty="0"/>
              <a:t>Health Agent may reach out to regional tobacco control coordinator to assist, if part of MTCP-funded collaborative</a:t>
            </a:r>
          </a:p>
          <a:p>
            <a:pPr marL="0" indent="0">
              <a:buNone/>
            </a:pPr>
            <a:r>
              <a:rPr lang="en-US" dirty="0">
                <a:sym typeface="Wingdings" panose="05000000000000000000" pitchFamily="2" charset="2"/>
              </a:rPr>
              <a:t> </a:t>
            </a:r>
            <a:r>
              <a:rPr lang="en-US" dirty="0"/>
              <a:t>Review current local tobacco regulations &amp; model regulations</a:t>
            </a:r>
          </a:p>
          <a:p>
            <a:pPr marL="0" indent="0">
              <a:buNone/>
            </a:pPr>
            <a:r>
              <a:rPr lang="en-US" dirty="0">
                <a:sym typeface="Wingdings" panose="05000000000000000000" pitchFamily="2" charset="2"/>
              </a:rPr>
              <a:t> </a:t>
            </a:r>
            <a:r>
              <a:rPr lang="en-US" dirty="0"/>
              <a:t>Present proposed local tobacco regulation changes to BOH at meeting</a:t>
            </a:r>
          </a:p>
          <a:p>
            <a:pPr>
              <a:buFont typeface="Wingdings" panose="05000000000000000000" pitchFamily="2" charset="2"/>
              <a:buChar char="à"/>
            </a:pPr>
            <a:r>
              <a:rPr lang="en-US" dirty="0"/>
              <a:t>At second meeting, complete draft regulations and present to BOH for their approval, loop in legal counsel if necessary</a:t>
            </a:r>
          </a:p>
          <a:p>
            <a:pPr>
              <a:buFont typeface="Wingdings" panose="05000000000000000000" pitchFamily="2" charset="2"/>
              <a:buChar char="à"/>
            </a:pPr>
            <a:r>
              <a:rPr lang="en-US" dirty="0"/>
              <a:t>Schedule public hearing date</a:t>
            </a:r>
          </a:p>
        </p:txBody>
      </p:sp>
      <p:sp>
        <p:nvSpPr>
          <p:cNvPr id="3" name="Slide Number Placeholder 2">
            <a:extLst>
              <a:ext uri="{FF2B5EF4-FFF2-40B4-BE49-F238E27FC236}">
                <a16:creationId xmlns:a16="http://schemas.microsoft.com/office/drawing/2014/main" id="{4D854C61-A37A-6844-187C-837EB186B9F6}"/>
              </a:ext>
            </a:extLst>
          </p:cNvPr>
          <p:cNvSpPr>
            <a:spLocks noGrp="1"/>
          </p:cNvSpPr>
          <p:nvPr>
            <p:ph type="sldNum" sz="quarter" idx="12"/>
          </p:nvPr>
        </p:nvSpPr>
        <p:spPr/>
        <p:txBody>
          <a:bodyPr/>
          <a:lstStyle/>
          <a:p>
            <a:fld id="{785F726F-4B42-4615-8F21-EB166A464156}" type="slidenum">
              <a:rPr lang="en-US" smtClean="0"/>
              <a:pPr/>
              <a:t>18</a:t>
            </a:fld>
            <a:endParaRPr lang="en-US"/>
          </a:p>
        </p:txBody>
      </p:sp>
      <p:sp>
        <p:nvSpPr>
          <p:cNvPr id="4" name="Title 3">
            <a:extLst>
              <a:ext uri="{FF2B5EF4-FFF2-40B4-BE49-F238E27FC236}">
                <a16:creationId xmlns:a16="http://schemas.microsoft.com/office/drawing/2014/main" id="{F4188A57-D918-3AEA-3BF3-DB6A9E0B76BA}"/>
              </a:ext>
            </a:extLst>
          </p:cNvPr>
          <p:cNvSpPr>
            <a:spLocks noGrp="1"/>
          </p:cNvSpPr>
          <p:nvPr>
            <p:ph type="title"/>
          </p:nvPr>
        </p:nvSpPr>
        <p:spPr/>
        <p:txBody>
          <a:bodyPr>
            <a:normAutofit fontScale="90000"/>
          </a:bodyPr>
          <a:lstStyle/>
          <a:p>
            <a:r>
              <a:rPr lang="en-US" dirty="0"/>
              <a:t>BOH Regulation Process</a:t>
            </a:r>
          </a:p>
        </p:txBody>
      </p:sp>
    </p:spTree>
    <p:extLst>
      <p:ext uri="{BB962C8B-B14F-4D97-AF65-F5344CB8AC3E}">
        <p14:creationId xmlns:p14="http://schemas.microsoft.com/office/powerpoint/2010/main" val="248435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CD8E14-8472-88DB-EAAD-0E74C6E6DF65}"/>
              </a:ext>
            </a:extLst>
          </p:cNvPr>
          <p:cNvSpPr>
            <a:spLocks noGrp="1"/>
          </p:cNvSpPr>
          <p:nvPr>
            <p:ph idx="1"/>
          </p:nvPr>
        </p:nvSpPr>
        <p:spPr>
          <a:xfrm>
            <a:off x="390939" y="1529383"/>
            <a:ext cx="11410122" cy="3799233"/>
          </a:xfrm>
        </p:spPr>
        <p:txBody>
          <a:bodyPr/>
          <a:lstStyle/>
          <a:p>
            <a:pPr marL="0" indent="0">
              <a:buNone/>
            </a:pPr>
            <a:r>
              <a:rPr lang="en-US" dirty="0">
                <a:sym typeface="Wingdings" panose="05000000000000000000" pitchFamily="2" charset="2"/>
              </a:rPr>
              <a:t> </a:t>
            </a:r>
            <a:r>
              <a:rPr lang="en-US" dirty="0"/>
              <a:t>Post public hearing notice at city/town clerk’s office, notify all retailers (affected parties), good practice to post in newspaper once in each of two successive weeks</a:t>
            </a:r>
          </a:p>
          <a:p>
            <a:pPr marL="0" indent="0">
              <a:buNone/>
            </a:pPr>
            <a:r>
              <a:rPr lang="en-US" dirty="0">
                <a:sym typeface="Wingdings" panose="05000000000000000000" pitchFamily="2" charset="2"/>
              </a:rPr>
              <a:t> </a:t>
            </a:r>
            <a:r>
              <a:rPr lang="en-US" dirty="0"/>
              <a:t>Host public hearing, have sign in sheet for attendees &amp; proposed regulations available</a:t>
            </a:r>
          </a:p>
          <a:p>
            <a:pPr marL="0" indent="0">
              <a:buNone/>
            </a:pPr>
            <a:r>
              <a:rPr lang="en-US" dirty="0">
                <a:sym typeface="Wingdings" panose="05000000000000000000" pitchFamily="2" charset="2"/>
              </a:rPr>
              <a:t> </a:t>
            </a:r>
            <a:r>
              <a:rPr lang="en-US" dirty="0"/>
              <a:t>If BOH chooses to adopt following public hearing, they will choose an implementation date that allows for proper public notice (legal notice in newspaper, notifying retailers, posting on BOH website)</a:t>
            </a:r>
          </a:p>
          <a:p>
            <a:pPr marL="0" indent="0">
              <a:buNone/>
            </a:pPr>
            <a:endParaRPr lang="en-US" dirty="0"/>
          </a:p>
        </p:txBody>
      </p:sp>
      <p:sp>
        <p:nvSpPr>
          <p:cNvPr id="3" name="Slide Number Placeholder 2">
            <a:extLst>
              <a:ext uri="{FF2B5EF4-FFF2-40B4-BE49-F238E27FC236}">
                <a16:creationId xmlns:a16="http://schemas.microsoft.com/office/drawing/2014/main" id="{0D8712D0-46BD-66C3-FF77-871676BDB6AB}"/>
              </a:ext>
            </a:extLst>
          </p:cNvPr>
          <p:cNvSpPr>
            <a:spLocks noGrp="1"/>
          </p:cNvSpPr>
          <p:nvPr>
            <p:ph type="sldNum" sz="quarter" idx="12"/>
          </p:nvPr>
        </p:nvSpPr>
        <p:spPr/>
        <p:txBody>
          <a:bodyPr/>
          <a:lstStyle/>
          <a:p>
            <a:fld id="{785F726F-4B42-4615-8F21-EB166A464156}" type="slidenum">
              <a:rPr lang="en-US" smtClean="0"/>
              <a:pPr/>
              <a:t>19</a:t>
            </a:fld>
            <a:endParaRPr lang="en-US"/>
          </a:p>
        </p:txBody>
      </p:sp>
      <p:sp>
        <p:nvSpPr>
          <p:cNvPr id="4" name="Title 3">
            <a:extLst>
              <a:ext uri="{FF2B5EF4-FFF2-40B4-BE49-F238E27FC236}">
                <a16:creationId xmlns:a16="http://schemas.microsoft.com/office/drawing/2014/main" id="{775A5609-0585-A7B3-21E7-2B90AF1DB7FD}"/>
              </a:ext>
            </a:extLst>
          </p:cNvPr>
          <p:cNvSpPr>
            <a:spLocks noGrp="1"/>
          </p:cNvSpPr>
          <p:nvPr>
            <p:ph type="title"/>
          </p:nvPr>
        </p:nvSpPr>
        <p:spPr/>
        <p:txBody>
          <a:bodyPr>
            <a:normAutofit fontScale="90000"/>
          </a:bodyPr>
          <a:lstStyle/>
          <a:p>
            <a:r>
              <a:rPr lang="en-US" dirty="0"/>
              <a:t>Public Hearing &amp; Regulation Adoption</a:t>
            </a:r>
          </a:p>
        </p:txBody>
      </p:sp>
    </p:spTree>
    <p:extLst>
      <p:ext uri="{BB962C8B-B14F-4D97-AF65-F5344CB8AC3E}">
        <p14:creationId xmlns:p14="http://schemas.microsoft.com/office/powerpoint/2010/main" val="212697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286C896-5D49-62EE-36F3-8492FC38ABFD}"/>
              </a:ext>
            </a:extLst>
          </p:cNvPr>
          <p:cNvGraphicFramePr>
            <a:graphicFrameLocks noGrp="1"/>
          </p:cNvGraphicFramePr>
          <p:nvPr>
            <p:ph idx="1"/>
            <p:extLst>
              <p:ext uri="{D42A27DB-BD31-4B8C-83A1-F6EECF244321}">
                <p14:modId xmlns:p14="http://schemas.microsoft.com/office/powerpoint/2010/main" val="1250673131"/>
              </p:ext>
            </p:extLst>
          </p:nvPr>
        </p:nvGraphicFramePr>
        <p:xfrm>
          <a:off x="407988" y="1173163"/>
          <a:ext cx="11409362" cy="4254498"/>
        </p:xfrm>
        <a:graphic>
          <a:graphicData uri="http://schemas.openxmlformats.org/drawingml/2006/table">
            <a:tbl>
              <a:tblPr firstRow="1" bandRow="1">
                <a:tableStyleId>{5C22544A-7EE6-4342-B048-85BDC9FD1C3A}</a:tableStyleId>
              </a:tblPr>
              <a:tblGrid>
                <a:gridCol w="11409362">
                  <a:extLst>
                    <a:ext uri="{9D8B030D-6E8A-4147-A177-3AD203B41FA5}">
                      <a16:colId xmlns:a16="http://schemas.microsoft.com/office/drawing/2014/main" val="4082286135"/>
                    </a:ext>
                  </a:extLst>
                </a:gridCol>
              </a:tblGrid>
              <a:tr h="709083">
                <a:tc>
                  <a:txBody>
                    <a:bodyPr/>
                    <a:lstStyle/>
                    <a:p>
                      <a:r>
                        <a:rPr lang="en-US" sz="2400" dirty="0">
                          <a:solidFill>
                            <a:schemeClr val="accent6">
                              <a:lumMod val="50000"/>
                              <a:lumOff val="50000"/>
                            </a:schemeClr>
                          </a:solidFill>
                        </a:rPr>
                        <a:t>Overview of 105 CMR 665</a:t>
                      </a:r>
                    </a:p>
                  </a:txBody>
                  <a:tcPr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22559042"/>
                  </a:ext>
                </a:extLst>
              </a:tr>
              <a:tr h="709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50000"/>
                              <a:lumOff val="50000"/>
                            </a:srgbClr>
                          </a:solidFill>
                          <a:effectLst/>
                          <a:uLnTx/>
                          <a:uFillTx/>
                          <a:latin typeface="+mn-lt"/>
                          <a:ea typeface="+mn-ea"/>
                          <a:cs typeface="+mn-cs"/>
                        </a:rPr>
                        <a:t>Basics of Permitting, Inspections, &amp; Compliance Checks</a:t>
                      </a: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59066564"/>
                  </a:ext>
                </a:extLst>
              </a:tr>
              <a:tr h="709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50000"/>
                              <a:lumOff val="50000"/>
                            </a:srgbClr>
                          </a:solidFill>
                          <a:effectLst/>
                          <a:uLnTx/>
                          <a:uFillTx/>
                          <a:latin typeface="+mn-lt"/>
                          <a:ea typeface="+mn-ea"/>
                          <a:cs typeface="+mn-cs"/>
                        </a:rPr>
                        <a:t>Model Local Regulations</a:t>
                      </a:r>
                    </a:p>
                  </a:txBody>
                  <a:tcPr anchor="ctr">
                    <a:solidFill>
                      <a:schemeClr val="accent1"/>
                    </a:solidFill>
                  </a:tcPr>
                </a:tc>
                <a:extLst>
                  <a:ext uri="{0D108BD9-81ED-4DB2-BD59-A6C34878D82A}">
                    <a16:rowId xmlns:a16="http://schemas.microsoft.com/office/drawing/2014/main" val="67196140"/>
                  </a:ext>
                </a:extLst>
              </a:tr>
              <a:tr h="709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50000"/>
                              <a:lumOff val="50000"/>
                            </a:srgbClr>
                          </a:solidFill>
                          <a:effectLst/>
                          <a:uLnTx/>
                          <a:uFillTx/>
                          <a:latin typeface="+mn-lt"/>
                          <a:ea typeface="+mn-ea"/>
                          <a:cs typeface="+mn-cs"/>
                        </a:rPr>
                        <a:t>Correction/Cease &amp; Desist vs Civil Ticket</a:t>
                      </a:r>
                    </a:p>
                  </a:txBody>
                  <a:tcPr anchor="ctr">
                    <a:solidFill>
                      <a:schemeClr val="accent1"/>
                    </a:solidFill>
                  </a:tcPr>
                </a:tc>
                <a:extLst>
                  <a:ext uri="{0D108BD9-81ED-4DB2-BD59-A6C34878D82A}">
                    <a16:rowId xmlns:a16="http://schemas.microsoft.com/office/drawing/2014/main" val="3099509016"/>
                  </a:ext>
                </a:extLst>
              </a:tr>
              <a:tr h="709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50000"/>
                              <a:lumOff val="50000"/>
                            </a:srgbClr>
                          </a:solidFill>
                          <a:effectLst/>
                          <a:uLnTx/>
                          <a:uFillTx/>
                          <a:latin typeface="+mn-lt"/>
                          <a:ea typeface="+mn-ea"/>
                          <a:cs typeface="+mn-cs"/>
                        </a:rPr>
                        <a:t>New &amp; Evolving Products</a:t>
                      </a:r>
                    </a:p>
                  </a:txBody>
                  <a:tcPr anchor="ctr">
                    <a:solidFill>
                      <a:schemeClr val="accent1"/>
                    </a:solidFill>
                  </a:tcPr>
                </a:tc>
                <a:extLst>
                  <a:ext uri="{0D108BD9-81ED-4DB2-BD59-A6C34878D82A}">
                    <a16:rowId xmlns:a16="http://schemas.microsoft.com/office/drawing/2014/main" val="2170660796"/>
                  </a:ext>
                </a:extLst>
              </a:tr>
              <a:tr h="709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50000"/>
                              <a:lumOff val="50000"/>
                            </a:srgbClr>
                          </a:solidFill>
                          <a:effectLst/>
                          <a:uLnTx/>
                          <a:uFillTx/>
                          <a:latin typeface="+mn-lt"/>
                          <a:ea typeface="+mn-ea"/>
                          <a:cs typeface="+mn-cs"/>
                        </a:rPr>
                        <a:t>Questions?</a:t>
                      </a:r>
                    </a:p>
                  </a:txBody>
                  <a:tcPr anchor="ctr">
                    <a:solidFill>
                      <a:schemeClr val="accent1"/>
                    </a:solidFill>
                  </a:tcPr>
                </a:tc>
                <a:extLst>
                  <a:ext uri="{0D108BD9-81ED-4DB2-BD59-A6C34878D82A}">
                    <a16:rowId xmlns:a16="http://schemas.microsoft.com/office/drawing/2014/main" val="2082442917"/>
                  </a:ext>
                </a:extLst>
              </a:tr>
            </a:tbl>
          </a:graphicData>
        </a:graphic>
      </p:graphicFrame>
      <p:sp>
        <p:nvSpPr>
          <p:cNvPr id="2" name="Slide Number Placeholder 1">
            <a:extLst>
              <a:ext uri="{FF2B5EF4-FFF2-40B4-BE49-F238E27FC236}">
                <a16:creationId xmlns:a16="http://schemas.microsoft.com/office/drawing/2014/main" id="{CCF64413-0E55-A674-0ED9-3450D0AE10B8}"/>
              </a:ext>
            </a:extLst>
          </p:cNvPr>
          <p:cNvSpPr>
            <a:spLocks noGrp="1"/>
          </p:cNvSpPr>
          <p:nvPr>
            <p:ph type="sldNum" sz="quarter" idx="12"/>
          </p:nvPr>
        </p:nvSpPr>
        <p:spPr/>
        <p:txBody>
          <a:bodyPr/>
          <a:lstStyle/>
          <a:p>
            <a:fld id="{785F726F-4B42-4615-8F21-EB166A464156}" type="slidenum">
              <a:rPr lang="en-US" smtClean="0"/>
              <a:pPr/>
              <a:t>2</a:t>
            </a:fld>
            <a:endParaRPr lang="en-US"/>
          </a:p>
        </p:txBody>
      </p:sp>
      <p:sp>
        <p:nvSpPr>
          <p:cNvPr id="4" name="Title 3">
            <a:extLst>
              <a:ext uri="{FF2B5EF4-FFF2-40B4-BE49-F238E27FC236}">
                <a16:creationId xmlns:a16="http://schemas.microsoft.com/office/drawing/2014/main" id="{1DDC2C37-0401-8CF4-1B3A-1954F69595CC}"/>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292324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5A92C9-A73A-5F35-A2DB-6E949C087C7E}"/>
              </a:ext>
            </a:extLst>
          </p:cNvPr>
          <p:cNvSpPr>
            <a:spLocks noGrp="1"/>
          </p:cNvSpPr>
          <p:nvPr>
            <p:ph idx="1"/>
          </p:nvPr>
        </p:nvSpPr>
        <p:spPr>
          <a:xfrm>
            <a:off x="407504" y="1172817"/>
            <a:ext cx="11410122" cy="4895474"/>
          </a:xfrm>
        </p:spPr>
        <p:txBody>
          <a:bodyPr/>
          <a:lstStyle/>
          <a:p>
            <a:r>
              <a:rPr lang="en-US" dirty="0"/>
              <a:t>Violations of 105 CMR 665 including: </a:t>
            </a:r>
          </a:p>
          <a:p>
            <a:pPr marL="0" indent="0">
              <a:buNone/>
            </a:pPr>
            <a:r>
              <a:rPr lang="en-US" dirty="0"/>
              <a:t>	- Sales to a minor</a:t>
            </a:r>
          </a:p>
          <a:p>
            <a:pPr marL="0" indent="0">
              <a:buNone/>
            </a:pPr>
            <a:r>
              <a:rPr lang="en-US" dirty="0"/>
              <a:t>	- Sale/offering for sale flavored tobacco products</a:t>
            </a:r>
          </a:p>
          <a:p>
            <a:pPr marL="0" indent="0">
              <a:buNone/>
            </a:pPr>
            <a:r>
              <a:rPr lang="en-US" dirty="0"/>
              <a:t>	- Self-Service displays in a non-adult-only establishment</a:t>
            </a:r>
          </a:p>
          <a:p>
            <a:r>
              <a:rPr lang="en-US" dirty="0"/>
              <a:t>Anytime you are issuing a fine &gt;$300</a:t>
            </a:r>
          </a:p>
          <a:p>
            <a:pPr marL="0" indent="0">
              <a:buNone/>
            </a:pPr>
            <a:r>
              <a:rPr lang="en-US" dirty="0"/>
              <a:t>	ex. If your municipality sets regulations deeming the sale of 	tobacco without a permit to be a local violation of $1000</a:t>
            </a:r>
          </a:p>
          <a:p>
            <a:r>
              <a:rPr lang="en-US" dirty="0"/>
              <a:t>Appeal process through BOH hearing then, if necessary, a court of competent jurisdiction</a:t>
            </a:r>
          </a:p>
        </p:txBody>
      </p:sp>
      <p:sp>
        <p:nvSpPr>
          <p:cNvPr id="4" name="Slide Number Placeholder 3">
            <a:extLst>
              <a:ext uri="{FF2B5EF4-FFF2-40B4-BE49-F238E27FC236}">
                <a16:creationId xmlns:a16="http://schemas.microsoft.com/office/drawing/2014/main" id="{15AFEB74-C2EF-7D67-9A57-018FBE90E7F3}"/>
              </a:ext>
            </a:extLst>
          </p:cNvPr>
          <p:cNvSpPr>
            <a:spLocks noGrp="1"/>
          </p:cNvSpPr>
          <p:nvPr>
            <p:ph type="sldNum" sz="quarter" idx="12"/>
          </p:nvPr>
        </p:nvSpPr>
        <p:spPr/>
        <p:txBody>
          <a:bodyPr/>
          <a:lstStyle/>
          <a:p>
            <a:fld id="{785F726F-4B42-4615-8F21-EB166A464156}" type="slidenum">
              <a:rPr lang="en-US" smtClean="0"/>
              <a:pPr/>
              <a:t>20</a:t>
            </a:fld>
            <a:endParaRPr lang="en-US"/>
          </a:p>
        </p:txBody>
      </p:sp>
      <p:sp>
        <p:nvSpPr>
          <p:cNvPr id="5" name="Title 4">
            <a:extLst>
              <a:ext uri="{FF2B5EF4-FFF2-40B4-BE49-F238E27FC236}">
                <a16:creationId xmlns:a16="http://schemas.microsoft.com/office/drawing/2014/main" id="{61E073E9-A580-47BE-7A0F-8A0A95B362C0}"/>
              </a:ext>
            </a:extLst>
          </p:cNvPr>
          <p:cNvSpPr>
            <a:spLocks noGrp="1"/>
          </p:cNvSpPr>
          <p:nvPr>
            <p:ph type="title"/>
          </p:nvPr>
        </p:nvSpPr>
        <p:spPr/>
        <p:txBody>
          <a:bodyPr>
            <a:noAutofit/>
          </a:bodyPr>
          <a:lstStyle/>
          <a:p>
            <a:r>
              <a:rPr lang="en-US" sz="3800" dirty="0"/>
              <a:t>When to issue a Correction/Cease &amp; Desist Order</a:t>
            </a:r>
          </a:p>
        </p:txBody>
      </p:sp>
    </p:spTree>
    <p:extLst>
      <p:ext uri="{BB962C8B-B14F-4D97-AF65-F5344CB8AC3E}">
        <p14:creationId xmlns:p14="http://schemas.microsoft.com/office/powerpoint/2010/main" val="227405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BA2E3-3C8A-C3A2-2480-655B1DC26D76}"/>
              </a:ext>
            </a:extLst>
          </p:cNvPr>
          <p:cNvSpPr>
            <a:spLocks noGrp="1"/>
          </p:cNvSpPr>
          <p:nvPr>
            <p:ph idx="1"/>
          </p:nvPr>
        </p:nvSpPr>
        <p:spPr/>
        <p:txBody>
          <a:bodyPr/>
          <a:lstStyle/>
          <a:p>
            <a:r>
              <a:rPr lang="en-US" dirty="0"/>
              <a:t>If a violation is &lt;$300</a:t>
            </a:r>
          </a:p>
          <a:p>
            <a:pPr marL="0" indent="0">
              <a:buNone/>
            </a:pPr>
            <a:r>
              <a:rPr lang="en-US" dirty="0"/>
              <a:t>Examples include:</a:t>
            </a:r>
          </a:p>
          <a:p>
            <a:pPr marL="0" indent="0">
              <a:buNone/>
            </a:pPr>
            <a:r>
              <a:rPr lang="en-US" dirty="0"/>
              <a:t>	- Smokefree Workplace/Public Spaces </a:t>
            </a:r>
          </a:p>
          <a:p>
            <a:pPr marL="0" indent="0">
              <a:buNone/>
            </a:pPr>
            <a:r>
              <a:rPr lang="en-US" dirty="0"/>
              <a:t>	- Ban on Smoking Bars </a:t>
            </a:r>
          </a:p>
          <a:p>
            <a:pPr marL="0" indent="0">
              <a:buNone/>
            </a:pPr>
            <a:r>
              <a:rPr lang="en-US" dirty="0"/>
              <a:t>	- Nicotine Free Generation</a:t>
            </a:r>
          </a:p>
          <a:p>
            <a:pPr marL="0" indent="0">
              <a:buNone/>
            </a:pPr>
            <a:r>
              <a:rPr lang="en-US" dirty="0"/>
              <a:t>	-Cigar Packaging/Pricing </a:t>
            </a:r>
          </a:p>
          <a:p>
            <a:r>
              <a:rPr lang="en-US" dirty="0"/>
              <a:t>Appeal through non-criminal hearing at District Court	</a:t>
            </a:r>
          </a:p>
        </p:txBody>
      </p:sp>
      <p:sp>
        <p:nvSpPr>
          <p:cNvPr id="3" name="Slide Number Placeholder 2">
            <a:extLst>
              <a:ext uri="{FF2B5EF4-FFF2-40B4-BE49-F238E27FC236}">
                <a16:creationId xmlns:a16="http://schemas.microsoft.com/office/drawing/2014/main" id="{8D2A5630-9F3F-E541-B993-AFAF89B380BE}"/>
              </a:ext>
            </a:extLst>
          </p:cNvPr>
          <p:cNvSpPr>
            <a:spLocks noGrp="1"/>
          </p:cNvSpPr>
          <p:nvPr>
            <p:ph type="sldNum" sz="quarter" idx="12"/>
          </p:nvPr>
        </p:nvSpPr>
        <p:spPr/>
        <p:txBody>
          <a:bodyPr/>
          <a:lstStyle/>
          <a:p>
            <a:fld id="{785F726F-4B42-4615-8F21-EB166A464156}" type="slidenum">
              <a:rPr lang="en-US" smtClean="0"/>
              <a:pPr/>
              <a:t>21</a:t>
            </a:fld>
            <a:endParaRPr lang="en-US"/>
          </a:p>
        </p:txBody>
      </p:sp>
      <p:sp>
        <p:nvSpPr>
          <p:cNvPr id="4" name="Title 3">
            <a:extLst>
              <a:ext uri="{FF2B5EF4-FFF2-40B4-BE49-F238E27FC236}">
                <a16:creationId xmlns:a16="http://schemas.microsoft.com/office/drawing/2014/main" id="{6E3C987F-AAB3-519E-E82B-87AE63D88EE5}"/>
              </a:ext>
            </a:extLst>
          </p:cNvPr>
          <p:cNvSpPr>
            <a:spLocks noGrp="1"/>
          </p:cNvSpPr>
          <p:nvPr>
            <p:ph type="title"/>
          </p:nvPr>
        </p:nvSpPr>
        <p:spPr/>
        <p:txBody>
          <a:bodyPr>
            <a:normAutofit fontScale="90000"/>
          </a:bodyPr>
          <a:lstStyle/>
          <a:p>
            <a:r>
              <a:rPr lang="en-US" dirty="0"/>
              <a:t>When to Issue a Civil 21D Ticket</a:t>
            </a:r>
          </a:p>
        </p:txBody>
      </p:sp>
    </p:spTree>
    <p:extLst>
      <p:ext uri="{BB962C8B-B14F-4D97-AF65-F5344CB8AC3E}">
        <p14:creationId xmlns:p14="http://schemas.microsoft.com/office/powerpoint/2010/main" val="234093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09D79-4691-D612-C888-B0D48E535FDD}"/>
              </a:ext>
            </a:extLst>
          </p:cNvPr>
          <p:cNvSpPr>
            <a:spLocks noGrp="1"/>
          </p:cNvSpPr>
          <p:nvPr>
            <p:ph sz="half" idx="1"/>
          </p:nvPr>
        </p:nvSpPr>
        <p:spPr>
          <a:xfrm>
            <a:off x="407504" y="1052107"/>
            <a:ext cx="6105838" cy="5025136"/>
          </a:xfrm>
        </p:spPr>
        <p:txBody>
          <a:bodyPr/>
          <a:lstStyle/>
          <a:p>
            <a:pPr marL="0" indent="0">
              <a:buNone/>
            </a:pPr>
            <a:r>
              <a:rPr lang="en-US" sz="2600" dirty="0"/>
              <a:t>Nicotine Pouches </a:t>
            </a:r>
          </a:p>
          <a:p>
            <a:pPr>
              <a:buFontTx/>
              <a:buChar char="-"/>
            </a:pPr>
            <a:r>
              <a:rPr lang="en-US" sz="2200" dirty="0"/>
              <a:t>Common brands inc. Zyn, On, Crave, Velo, etc.</a:t>
            </a:r>
          </a:p>
          <a:p>
            <a:pPr>
              <a:buFontTx/>
              <a:buChar char="-"/>
            </a:pPr>
            <a:r>
              <a:rPr lang="en-US" sz="2200" dirty="0"/>
              <a:t>Nicotine count ranges from 3mg/pouch to &gt;16/mg pouch depending on brand</a:t>
            </a:r>
          </a:p>
          <a:p>
            <a:pPr>
              <a:buFontTx/>
              <a:buChar char="-"/>
            </a:pPr>
            <a:r>
              <a:rPr lang="en-US" sz="2200" dirty="0"/>
              <a:t>Not taxed by DOR, thus incredibly low prices</a:t>
            </a:r>
          </a:p>
          <a:p>
            <a:pPr marL="0" indent="0">
              <a:buNone/>
            </a:pPr>
            <a:endParaRPr lang="en-US" sz="2600" dirty="0"/>
          </a:p>
          <a:p>
            <a:pPr marL="0" indent="0">
              <a:buNone/>
            </a:pPr>
            <a:r>
              <a:rPr lang="en-US" sz="2600" dirty="0"/>
              <a:t>Disposable Vape Devices</a:t>
            </a:r>
          </a:p>
          <a:p>
            <a:pPr>
              <a:buFontTx/>
              <a:buChar char="-"/>
            </a:pPr>
            <a:r>
              <a:rPr lang="en-US" sz="2200" dirty="0"/>
              <a:t>New devices &amp; brands are coming out weekly</a:t>
            </a:r>
          </a:p>
          <a:p>
            <a:pPr>
              <a:buFontTx/>
              <a:buChar char="-"/>
            </a:pPr>
            <a:r>
              <a:rPr lang="en-US" sz="2200" dirty="0"/>
              <a:t>Some include LED screens, zodiac signs, adjustable features, etc.</a:t>
            </a:r>
          </a:p>
          <a:p>
            <a:pPr>
              <a:buFontTx/>
              <a:buChar char="-"/>
            </a:pPr>
            <a:r>
              <a:rPr lang="en-US" sz="2200" dirty="0"/>
              <a:t>Most do not have FDA PMTA </a:t>
            </a:r>
          </a:p>
          <a:p>
            <a:pPr>
              <a:buFontTx/>
              <a:buChar char="-"/>
            </a:pPr>
            <a:r>
              <a:rPr lang="en-US" sz="2200" dirty="0"/>
              <a:t>Disposal concern</a:t>
            </a:r>
          </a:p>
          <a:p>
            <a:pPr>
              <a:buFontTx/>
              <a:buChar char="-"/>
            </a:pPr>
            <a:endParaRPr lang="en-US" sz="2400" dirty="0"/>
          </a:p>
          <a:p>
            <a:endParaRPr lang="en-US" dirty="0"/>
          </a:p>
        </p:txBody>
      </p:sp>
      <p:sp>
        <p:nvSpPr>
          <p:cNvPr id="3" name="Slide Number Placeholder 2">
            <a:extLst>
              <a:ext uri="{FF2B5EF4-FFF2-40B4-BE49-F238E27FC236}">
                <a16:creationId xmlns:a16="http://schemas.microsoft.com/office/drawing/2014/main" id="{320B113D-9E3C-645C-68DE-AE12BCCFC085}"/>
              </a:ext>
            </a:extLst>
          </p:cNvPr>
          <p:cNvSpPr>
            <a:spLocks noGrp="1"/>
          </p:cNvSpPr>
          <p:nvPr>
            <p:ph type="sldNum" sz="quarter" idx="12"/>
          </p:nvPr>
        </p:nvSpPr>
        <p:spPr/>
        <p:txBody>
          <a:bodyPr/>
          <a:lstStyle/>
          <a:p>
            <a:fld id="{785F726F-4B42-4615-8F21-EB166A464156}" type="slidenum">
              <a:rPr lang="en-US" smtClean="0"/>
              <a:pPr/>
              <a:t>22</a:t>
            </a:fld>
            <a:endParaRPr lang="en-US"/>
          </a:p>
        </p:txBody>
      </p:sp>
      <p:sp>
        <p:nvSpPr>
          <p:cNvPr id="4" name="Title 3">
            <a:extLst>
              <a:ext uri="{FF2B5EF4-FFF2-40B4-BE49-F238E27FC236}">
                <a16:creationId xmlns:a16="http://schemas.microsoft.com/office/drawing/2014/main" id="{D201CBC6-030A-796E-5DE9-4630FA529F4E}"/>
              </a:ext>
            </a:extLst>
          </p:cNvPr>
          <p:cNvSpPr>
            <a:spLocks noGrp="1"/>
          </p:cNvSpPr>
          <p:nvPr>
            <p:ph type="title"/>
          </p:nvPr>
        </p:nvSpPr>
        <p:spPr/>
        <p:txBody>
          <a:bodyPr>
            <a:normAutofit fontScale="90000"/>
          </a:bodyPr>
          <a:lstStyle/>
          <a:p>
            <a:r>
              <a:rPr lang="en-US" dirty="0"/>
              <a:t>New &amp; Evolving Products</a:t>
            </a:r>
          </a:p>
        </p:txBody>
      </p:sp>
      <p:pic>
        <p:nvPicPr>
          <p:cNvPr id="3074" name="Picture 2" descr="Nicotine Pouches | Campaign for Tobacco-Free Kids">
            <a:extLst>
              <a:ext uri="{FF2B5EF4-FFF2-40B4-BE49-F238E27FC236}">
                <a16:creationId xmlns:a16="http://schemas.microsoft.com/office/drawing/2014/main" id="{03CB97DE-0A8A-D761-FA53-1AF3B806E7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09413" y="1052107"/>
            <a:ext cx="4806921" cy="23634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ham supports call for ban on disposable vapes – Newham Council">
            <a:extLst>
              <a:ext uri="{FF2B5EF4-FFF2-40B4-BE49-F238E27FC236}">
                <a16:creationId xmlns:a16="http://schemas.microsoft.com/office/drawing/2014/main" id="{1D11066A-298C-1FA2-F539-B2D5B51C5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082" y="3415510"/>
            <a:ext cx="3232017" cy="21113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ltra Large Full Screen Design Disposable Ecig 25000 Puffs Vabeen Cyber ...">
            <a:extLst>
              <a:ext uri="{FF2B5EF4-FFF2-40B4-BE49-F238E27FC236}">
                <a16:creationId xmlns:a16="http://schemas.microsoft.com/office/drawing/2014/main" id="{860AF5BD-D8F4-32A2-16C9-8292BC56B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3118" y="3415510"/>
            <a:ext cx="2111343" cy="211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00C16F-FF50-817C-6C5A-C060108A8BF8}"/>
              </a:ext>
            </a:extLst>
          </p:cNvPr>
          <p:cNvSpPr>
            <a:spLocks noGrp="1"/>
          </p:cNvSpPr>
          <p:nvPr>
            <p:ph idx="1"/>
          </p:nvPr>
        </p:nvSpPr>
        <p:spPr/>
        <p:txBody>
          <a:bodyPr/>
          <a:lstStyle/>
          <a:p>
            <a:pPr marL="0" indent="0">
              <a:buNone/>
            </a:pPr>
            <a:r>
              <a:rPr lang="en-US" sz="2000" i="1" dirty="0"/>
              <a:t>The MA Appeals court stated a municipal BOH is “entitled to credit the perception of odor by its own members in concluding” the decision of a smell test (2018).</a:t>
            </a:r>
          </a:p>
          <a:p>
            <a:r>
              <a:rPr lang="en-US" dirty="0"/>
              <a:t>Conduct at a regularly scheduled BOH meeting</a:t>
            </a:r>
          </a:p>
          <a:p>
            <a:pPr lvl="1"/>
            <a:r>
              <a:rPr lang="en-US" dirty="0"/>
              <a:t>Limit strong odors, drinking anything other than water, eating, chewing gum during and a short while before testing</a:t>
            </a:r>
          </a:p>
          <a:p>
            <a:r>
              <a:rPr lang="en-US" dirty="0"/>
              <a:t>Provide BOH members with the product in question as well as a known unflavored control product</a:t>
            </a:r>
          </a:p>
          <a:p>
            <a:r>
              <a:rPr lang="en-US" dirty="0"/>
              <a:t>Open &amp; Smell the product</a:t>
            </a:r>
          </a:p>
          <a:p>
            <a:pPr lvl="1"/>
            <a:r>
              <a:rPr lang="en-US" dirty="0"/>
              <a:t>The BOH only needs to determine whether the product in question smells like tobacco or something else. If it smells like anything other than tobacco it is not compliant with the state law. </a:t>
            </a:r>
          </a:p>
          <a:p>
            <a:pPr marL="457200" lvl="1" indent="0">
              <a:buNone/>
            </a:pPr>
            <a:endParaRPr lang="en-US" dirty="0"/>
          </a:p>
          <a:p>
            <a:endParaRPr lang="en-US" dirty="0"/>
          </a:p>
        </p:txBody>
      </p:sp>
      <p:sp>
        <p:nvSpPr>
          <p:cNvPr id="3" name="Slide Number Placeholder 2">
            <a:extLst>
              <a:ext uri="{FF2B5EF4-FFF2-40B4-BE49-F238E27FC236}">
                <a16:creationId xmlns:a16="http://schemas.microsoft.com/office/drawing/2014/main" id="{224BD0F4-B755-D69E-7BE4-EACB589B7BD7}"/>
              </a:ext>
            </a:extLst>
          </p:cNvPr>
          <p:cNvSpPr>
            <a:spLocks noGrp="1"/>
          </p:cNvSpPr>
          <p:nvPr>
            <p:ph type="sldNum" sz="quarter" idx="12"/>
          </p:nvPr>
        </p:nvSpPr>
        <p:spPr/>
        <p:txBody>
          <a:bodyPr/>
          <a:lstStyle/>
          <a:p>
            <a:fld id="{785F726F-4B42-4615-8F21-EB166A464156}" type="slidenum">
              <a:rPr lang="en-US" smtClean="0"/>
              <a:pPr/>
              <a:t>23</a:t>
            </a:fld>
            <a:endParaRPr lang="en-US"/>
          </a:p>
        </p:txBody>
      </p:sp>
      <p:sp>
        <p:nvSpPr>
          <p:cNvPr id="4" name="Title 3">
            <a:extLst>
              <a:ext uri="{FF2B5EF4-FFF2-40B4-BE49-F238E27FC236}">
                <a16:creationId xmlns:a16="http://schemas.microsoft.com/office/drawing/2014/main" id="{179EFA1F-4337-DA12-1E9E-5F89747BE195}"/>
              </a:ext>
            </a:extLst>
          </p:cNvPr>
          <p:cNvSpPr>
            <a:spLocks noGrp="1"/>
          </p:cNvSpPr>
          <p:nvPr>
            <p:ph type="title"/>
          </p:nvPr>
        </p:nvSpPr>
        <p:spPr/>
        <p:txBody>
          <a:bodyPr>
            <a:normAutofit fontScale="90000"/>
          </a:bodyPr>
          <a:lstStyle/>
          <a:p>
            <a:r>
              <a:rPr lang="en-US" dirty="0"/>
              <a:t>Sniff/Smell Test </a:t>
            </a:r>
          </a:p>
        </p:txBody>
      </p:sp>
    </p:spTree>
    <p:extLst>
      <p:ext uri="{BB962C8B-B14F-4D97-AF65-F5344CB8AC3E}">
        <p14:creationId xmlns:p14="http://schemas.microsoft.com/office/powerpoint/2010/main" val="47348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960102-1707-6C60-770D-34BBC1BE1B0B}"/>
              </a:ext>
            </a:extLst>
          </p:cNvPr>
          <p:cNvPicPr>
            <a:picLocks noGrp="1" noChangeAspect="1"/>
          </p:cNvPicPr>
          <p:nvPr>
            <p:ph sz="half" idx="1"/>
          </p:nvPr>
        </p:nvPicPr>
        <p:blipFill>
          <a:blip r:embed="rId3"/>
          <a:stretch>
            <a:fillRect/>
          </a:stretch>
        </p:blipFill>
        <p:spPr>
          <a:xfrm>
            <a:off x="6750682" y="1150049"/>
            <a:ext cx="1597842" cy="2063679"/>
          </a:xfrm>
        </p:spPr>
      </p:pic>
      <p:sp>
        <p:nvSpPr>
          <p:cNvPr id="3" name="Slide Number Placeholder 2">
            <a:extLst>
              <a:ext uri="{FF2B5EF4-FFF2-40B4-BE49-F238E27FC236}">
                <a16:creationId xmlns:a16="http://schemas.microsoft.com/office/drawing/2014/main" id="{220F56CA-0042-06EC-395A-ECD70CAD0583}"/>
              </a:ext>
            </a:extLst>
          </p:cNvPr>
          <p:cNvSpPr>
            <a:spLocks noGrp="1"/>
          </p:cNvSpPr>
          <p:nvPr>
            <p:ph type="sldNum" sz="quarter" idx="12"/>
          </p:nvPr>
        </p:nvSpPr>
        <p:spPr/>
        <p:txBody>
          <a:bodyPr/>
          <a:lstStyle/>
          <a:p>
            <a:fld id="{785F726F-4B42-4615-8F21-EB166A464156}" type="slidenum">
              <a:rPr lang="en-US" smtClean="0"/>
              <a:pPr/>
              <a:t>24</a:t>
            </a:fld>
            <a:endParaRPr lang="en-US"/>
          </a:p>
        </p:txBody>
      </p:sp>
      <p:sp>
        <p:nvSpPr>
          <p:cNvPr id="4" name="Title 3">
            <a:extLst>
              <a:ext uri="{FF2B5EF4-FFF2-40B4-BE49-F238E27FC236}">
                <a16:creationId xmlns:a16="http://schemas.microsoft.com/office/drawing/2014/main" id="{0A42F0E5-BDCB-DB58-1696-439F0AE88498}"/>
              </a:ext>
            </a:extLst>
          </p:cNvPr>
          <p:cNvSpPr>
            <a:spLocks noGrp="1"/>
          </p:cNvSpPr>
          <p:nvPr>
            <p:ph type="title"/>
          </p:nvPr>
        </p:nvSpPr>
        <p:spPr/>
        <p:txBody>
          <a:bodyPr>
            <a:normAutofit fontScale="90000"/>
          </a:bodyPr>
          <a:lstStyle/>
          <a:p>
            <a:r>
              <a:rPr lang="en-US" dirty="0"/>
              <a:t>Info Sheets &amp; Cessation Resources</a:t>
            </a:r>
          </a:p>
        </p:txBody>
      </p:sp>
      <p:pic>
        <p:nvPicPr>
          <p:cNvPr id="8" name="Picture 7">
            <a:extLst>
              <a:ext uri="{FF2B5EF4-FFF2-40B4-BE49-F238E27FC236}">
                <a16:creationId xmlns:a16="http://schemas.microsoft.com/office/drawing/2014/main" id="{67E15BF8-CC68-2161-D292-B924650E0FA5}"/>
              </a:ext>
            </a:extLst>
          </p:cNvPr>
          <p:cNvPicPr>
            <a:picLocks noChangeAspect="1"/>
          </p:cNvPicPr>
          <p:nvPr/>
        </p:nvPicPr>
        <p:blipFill>
          <a:blip r:embed="rId4"/>
          <a:stretch>
            <a:fillRect/>
          </a:stretch>
        </p:blipFill>
        <p:spPr>
          <a:xfrm>
            <a:off x="6716265" y="3202221"/>
            <a:ext cx="1602320" cy="2051162"/>
          </a:xfrm>
          <a:prstGeom prst="rect">
            <a:avLst/>
          </a:prstGeom>
        </p:spPr>
      </p:pic>
      <p:pic>
        <p:nvPicPr>
          <p:cNvPr id="10" name="Picture 9">
            <a:extLst>
              <a:ext uri="{FF2B5EF4-FFF2-40B4-BE49-F238E27FC236}">
                <a16:creationId xmlns:a16="http://schemas.microsoft.com/office/drawing/2014/main" id="{99796133-F14E-A7B9-F275-E91357F96BB8}"/>
              </a:ext>
            </a:extLst>
          </p:cNvPr>
          <p:cNvPicPr>
            <a:picLocks noChangeAspect="1"/>
          </p:cNvPicPr>
          <p:nvPr/>
        </p:nvPicPr>
        <p:blipFill>
          <a:blip r:embed="rId5"/>
          <a:stretch>
            <a:fillRect/>
          </a:stretch>
        </p:blipFill>
        <p:spPr>
          <a:xfrm>
            <a:off x="8348523" y="1131149"/>
            <a:ext cx="1600966" cy="2051162"/>
          </a:xfrm>
          <a:prstGeom prst="rect">
            <a:avLst/>
          </a:prstGeom>
        </p:spPr>
      </p:pic>
      <p:pic>
        <p:nvPicPr>
          <p:cNvPr id="12" name="Picture 11">
            <a:extLst>
              <a:ext uri="{FF2B5EF4-FFF2-40B4-BE49-F238E27FC236}">
                <a16:creationId xmlns:a16="http://schemas.microsoft.com/office/drawing/2014/main" id="{C3672360-EC6A-29EF-F7E9-B91297A24999}"/>
              </a:ext>
            </a:extLst>
          </p:cNvPr>
          <p:cNvPicPr>
            <a:picLocks noChangeAspect="1"/>
          </p:cNvPicPr>
          <p:nvPr/>
        </p:nvPicPr>
        <p:blipFill>
          <a:blip r:embed="rId6"/>
          <a:stretch>
            <a:fillRect/>
          </a:stretch>
        </p:blipFill>
        <p:spPr>
          <a:xfrm>
            <a:off x="8334331" y="3191635"/>
            <a:ext cx="1605781" cy="2051162"/>
          </a:xfrm>
          <a:prstGeom prst="rect">
            <a:avLst/>
          </a:prstGeom>
        </p:spPr>
      </p:pic>
      <p:pic>
        <p:nvPicPr>
          <p:cNvPr id="14" name="Picture 13">
            <a:extLst>
              <a:ext uri="{FF2B5EF4-FFF2-40B4-BE49-F238E27FC236}">
                <a16:creationId xmlns:a16="http://schemas.microsoft.com/office/drawing/2014/main" id="{5A70C2EA-6BA2-7DB1-B4A2-B91E30C8B3D3}"/>
              </a:ext>
            </a:extLst>
          </p:cNvPr>
          <p:cNvPicPr>
            <a:picLocks noChangeAspect="1"/>
          </p:cNvPicPr>
          <p:nvPr/>
        </p:nvPicPr>
        <p:blipFill>
          <a:blip r:embed="rId7"/>
          <a:stretch>
            <a:fillRect/>
          </a:stretch>
        </p:blipFill>
        <p:spPr>
          <a:xfrm>
            <a:off x="9946364" y="1128014"/>
            <a:ext cx="1607218" cy="2057433"/>
          </a:xfrm>
          <a:prstGeom prst="rect">
            <a:avLst/>
          </a:prstGeom>
        </p:spPr>
      </p:pic>
      <p:pic>
        <p:nvPicPr>
          <p:cNvPr id="16" name="Picture 15">
            <a:extLst>
              <a:ext uri="{FF2B5EF4-FFF2-40B4-BE49-F238E27FC236}">
                <a16:creationId xmlns:a16="http://schemas.microsoft.com/office/drawing/2014/main" id="{BF4FEE5E-E7E5-E9D2-8B94-353E4F9498EE}"/>
              </a:ext>
            </a:extLst>
          </p:cNvPr>
          <p:cNvPicPr>
            <a:picLocks noChangeAspect="1"/>
          </p:cNvPicPr>
          <p:nvPr/>
        </p:nvPicPr>
        <p:blipFill>
          <a:blip r:embed="rId8"/>
          <a:stretch>
            <a:fillRect/>
          </a:stretch>
        </p:blipFill>
        <p:spPr>
          <a:xfrm>
            <a:off x="9946364" y="3185447"/>
            <a:ext cx="1600966" cy="2057350"/>
          </a:xfrm>
          <a:prstGeom prst="rect">
            <a:avLst/>
          </a:prstGeom>
        </p:spPr>
      </p:pic>
      <p:sp>
        <p:nvSpPr>
          <p:cNvPr id="19" name="Content Placeholder 18">
            <a:extLst>
              <a:ext uri="{FF2B5EF4-FFF2-40B4-BE49-F238E27FC236}">
                <a16:creationId xmlns:a16="http://schemas.microsoft.com/office/drawing/2014/main" id="{30791D2E-F000-72B5-084E-70594962A831}"/>
              </a:ext>
            </a:extLst>
          </p:cNvPr>
          <p:cNvSpPr>
            <a:spLocks noGrp="1"/>
          </p:cNvSpPr>
          <p:nvPr>
            <p:ph sz="half" idx="2"/>
          </p:nvPr>
        </p:nvSpPr>
        <p:spPr>
          <a:xfrm>
            <a:off x="638418" y="1567712"/>
            <a:ext cx="5060924" cy="3722576"/>
          </a:xfrm>
        </p:spPr>
        <p:txBody>
          <a:bodyPr/>
          <a:lstStyle/>
          <a:p>
            <a:r>
              <a:rPr lang="en-US" dirty="0"/>
              <a:t>Free Resources from CDC &amp; MA Clearinghouse </a:t>
            </a:r>
          </a:p>
          <a:p>
            <a:r>
              <a:rPr lang="en-US" dirty="0"/>
              <a:t>If local schools/organizations are looking for staff presentations, please contact your local Tobacco Free Community Partnership Coordinator </a:t>
            </a:r>
          </a:p>
        </p:txBody>
      </p:sp>
    </p:spTree>
    <p:extLst>
      <p:ext uri="{BB962C8B-B14F-4D97-AF65-F5344CB8AC3E}">
        <p14:creationId xmlns:p14="http://schemas.microsoft.com/office/powerpoint/2010/main" val="76420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FE8BA2-7317-65FB-1469-E801BD67C3BC}"/>
              </a:ext>
            </a:extLst>
          </p:cNvPr>
          <p:cNvSpPr>
            <a:spLocks noGrp="1"/>
          </p:cNvSpPr>
          <p:nvPr>
            <p:ph type="sldNum" sz="quarter" idx="12"/>
          </p:nvPr>
        </p:nvSpPr>
        <p:spPr/>
        <p:txBody>
          <a:bodyPr/>
          <a:lstStyle/>
          <a:p>
            <a:fld id="{785F726F-4B42-4615-8F21-EB166A464156}" type="slidenum">
              <a:rPr lang="en-US" smtClean="0"/>
              <a:pPr/>
              <a:t>25</a:t>
            </a:fld>
            <a:endParaRPr lang="en-US"/>
          </a:p>
        </p:txBody>
      </p:sp>
      <p:sp>
        <p:nvSpPr>
          <p:cNvPr id="3" name="Title 2">
            <a:extLst>
              <a:ext uri="{FF2B5EF4-FFF2-40B4-BE49-F238E27FC236}">
                <a16:creationId xmlns:a16="http://schemas.microsoft.com/office/drawing/2014/main" id="{23512FFE-CA27-0F39-6605-56055CE70483}"/>
              </a:ext>
            </a:extLst>
          </p:cNvPr>
          <p:cNvSpPr>
            <a:spLocks noGrp="1"/>
          </p:cNvSpPr>
          <p:nvPr>
            <p:ph type="title"/>
          </p:nvPr>
        </p:nvSpPr>
        <p:spPr>
          <a:xfrm>
            <a:off x="390939" y="1695161"/>
            <a:ext cx="11410122" cy="2849130"/>
          </a:xfrm>
        </p:spPr>
        <p:txBody>
          <a:bodyPr>
            <a:normAutofit/>
          </a:bodyPr>
          <a:lstStyle/>
          <a:p>
            <a:pPr algn="ctr"/>
            <a:r>
              <a:rPr lang="en-US" sz="8000" dirty="0"/>
              <a:t>Questions?</a:t>
            </a:r>
          </a:p>
        </p:txBody>
      </p:sp>
    </p:spTree>
    <p:extLst>
      <p:ext uri="{BB962C8B-B14F-4D97-AF65-F5344CB8AC3E}">
        <p14:creationId xmlns:p14="http://schemas.microsoft.com/office/powerpoint/2010/main" val="96503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4D97C0B-4C59-F386-5FA2-9AB52F419AE4}"/>
              </a:ext>
            </a:extLst>
          </p:cNvPr>
          <p:cNvSpPr>
            <a:spLocks noGrp="1"/>
          </p:cNvSpPr>
          <p:nvPr>
            <p:ph type="subTitle" idx="1"/>
          </p:nvPr>
        </p:nvSpPr>
        <p:spPr>
          <a:xfrm>
            <a:off x="1905000" y="3675247"/>
            <a:ext cx="8382000" cy="397205"/>
          </a:xfrm>
        </p:spPr>
        <p:txBody>
          <a:bodyPr>
            <a:normAutofit/>
          </a:bodyPr>
          <a:lstStyle/>
          <a:p>
            <a:r>
              <a:rPr lang="en-US" dirty="0"/>
              <a:t>Megan daCosta, Tobacco &amp; Marijuana Compliance Program Manager</a:t>
            </a:r>
          </a:p>
        </p:txBody>
      </p:sp>
      <p:sp>
        <p:nvSpPr>
          <p:cNvPr id="3" name="Text Placeholder 2">
            <a:extLst>
              <a:ext uri="{FF2B5EF4-FFF2-40B4-BE49-F238E27FC236}">
                <a16:creationId xmlns:a16="http://schemas.microsoft.com/office/drawing/2014/main" id="{C9147FF0-53BC-76E8-A91C-E6A4F022FB75}"/>
              </a:ext>
            </a:extLst>
          </p:cNvPr>
          <p:cNvSpPr>
            <a:spLocks noGrp="1"/>
          </p:cNvSpPr>
          <p:nvPr>
            <p:ph type="body" sz="quarter" idx="10"/>
          </p:nvPr>
        </p:nvSpPr>
        <p:spPr>
          <a:xfrm>
            <a:off x="3070225" y="4072452"/>
            <a:ext cx="6051550" cy="396875"/>
          </a:xfrm>
        </p:spPr>
        <p:txBody>
          <a:bodyPr>
            <a:normAutofit/>
          </a:bodyPr>
          <a:lstStyle/>
          <a:p>
            <a:r>
              <a:rPr lang="en-US" sz="1800" b="1" dirty="0">
                <a:solidFill>
                  <a:schemeClr val="tx1"/>
                </a:solidFill>
                <a:hlinkClick r:id="rId2"/>
              </a:rPr>
              <a:t>megan.dacosta@newbedford-ma.gov</a:t>
            </a:r>
            <a:endParaRPr lang="en-US" sz="1800" b="1" dirty="0">
              <a:solidFill>
                <a:schemeClr val="tx1"/>
              </a:solidFill>
            </a:endParaRPr>
          </a:p>
          <a:p>
            <a:endParaRPr lang="en-US" sz="1800" b="1" dirty="0">
              <a:solidFill>
                <a:schemeClr val="tx1"/>
              </a:solidFill>
            </a:endParaRPr>
          </a:p>
          <a:p>
            <a:endParaRPr lang="en-US" sz="1800" b="1" dirty="0">
              <a:solidFill>
                <a:schemeClr val="tx1"/>
              </a:solidFill>
            </a:endParaRPr>
          </a:p>
        </p:txBody>
      </p:sp>
    </p:spTree>
    <p:extLst>
      <p:ext uri="{BB962C8B-B14F-4D97-AF65-F5344CB8AC3E}">
        <p14:creationId xmlns:p14="http://schemas.microsoft.com/office/powerpoint/2010/main" val="390408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2260DE3-5398-62BA-1366-C1FF0C109B0A}"/>
              </a:ext>
            </a:extLst>
          </p:cNvPr>
          <p:cNvSpPr>
            <a:spLocks noGrp="1"/>
          </p:cNvSpPr>
          <p:nvPr>
            <p:ph sz="half" idx="1"/>
          </p:nvPr>
        </p:nvSpPr>
        <p:spPr/>
        <p:txBody>
          <a:bodyPr>
            <a:normAutofit fontScale="92500"/>
          </a:bodyPr>
          <a:lstStyle/>
          <a:p>
            <a:r>
              <a:rPr lang="en-US" dirty="0"/>
              <a:t>In 2005, Needham was the first town in the US to enact a law raising the minimum legal sales age to 21</a:t>
            </a:r>
          </a:p>
          <a:p>
            <a:r>
              <a:rPr lang="en-US" dirty="0"/>
              <a:t>Gov. Charlie Baker signed Tobacco 21 legislation that prohibited the sale of tobacco products to anyone under the age of 21 effective December 31, 2018 </a:t>
            </a:r>
          </a:p>
          <a:p>
            <a:r>
              <a:rPr lang="en-US" dirty="0"/>
              <a:t>Tobacco 21 or T21 was signed into law under President Trump on December 20, 2019 raising the federal minimum age for the sale of tobacco products to 21. </a:t>
            </a:r>
          </a:p>
        </p:txBody>
      </p:sp>
      <p:pic>
        <p:nvPicPr>
          <p:cNvPr id="6" name="Content Placeholder 5">
            <a:extLst>
              <a:ext uri="{FF2B5EF4-FFF2-40B4-BE49-F238E27FC236}">
                <a16:creationId xmlns:a16="http://schemas.microsoft.com/office/drawing/2014/main" id="{445EB306-5C07-C953-4FFC-2B22C6283DA7}"/>
              </a:ext>
            </a:extLst>
          </p:cNvPr>
          <p:cNvPicPr>
            <a:picLocks noGrp="1" noChangeAspect="1"/>
          </p:cNvPicPr>
          <p:nvPr>
            <p:ph sz="half" idx="2"/>
          </p:nvPr>
        </p:nvPicPr>
        <p:blipFill>
          <a:blip r:embed="rId3"/>
          <a:stretch>
            <a:fillRect/>
          </a:stretch>
        </p:blipFill>
        <p:spPr>
          <a:xfrm>
            <a:off x="7267169" y="1234334"/>
            <a:ext cx="3996537" cy="3984048"/>
          </a:xfrm>
        </p:spPr>
      </p:pic>
      <p:sp>
        <p:nvSpPr>
          <p:cNvPr id="3" name="Slide Number Placeholder 2">
            <a:extLst>
              <a:ext uri="{FF2B5EF4-FFF2-40B4-BE49-F238E27FC236}">
                <a16:creationId xmlns:a16="http://schemas.microsoft.com/office/drawing/2014/main" id="{9B51BADD-C705-D471-9113-9213E64F71C6}"/>
              </a:ext>
            </a:extLst>
          </p:cNvPr>
          <p:cNvSpPr>
            <a:spLocks noGrp="1"/>
          </p:cNvSpPr>
          <p:nvPr>
            <p:ph type="sldNum" sz="quarter" idx="12"/>
          </p:nvPr>
        </p:nvSpPr>
        <p:spPr/>
        <p:txBody>
          <a:bodyPr/>
          <a:lstStyle/>
          <a:p>
            <a:fld id="{785F726F-4B42-4615-8F21-EB166A464156}" type="slidenum">
              <a:rPr lang="en-US" smtClean="0"/>
              <a:pPr/>
              <a:t>3</a:t>
            </a:fld>
            <a:endParaRPr lang="en-US"/>
          </a:p>
        </p:txBody>
      </p:sp>
      <p:sp>
        <p:nvSpPr>
          <p:cNvPr id="4" name="Title 3">
            <a:extLst>
              <a:ext uri="{FF2B5EF4-FFF2-40B4-BE49-F238E27FC236}">
                <a16:creationId xmlns:a16="http://schemas.microsoft.com/office/drawing/2014/main" id="{4180AD1A-1CE8-F91B-70A1-B589EB643778}"/>
              </a:ext>
            </a:extLst>
          </p:cNvPr>
          <p:cNvSpPr>
            <a:spLocks noGrp="1"/>
          </p:cNvSpPr>
          <p:nvPr>
            <p:ph type="title"/>
          </p:nvPr>
        </p:nvSpPr>
        <p:spPr/>
        <p:txBody>
          <a:bodyPr>
            <a:normAutofit fontScale="90000"/>
          </a:bodyPr>
          <a:lstStyle/>
          <a:p>
            <a:r>
              <a:rPr lang="en-US" dirty="0"/>
              <a:t>Minimum Legal Sales Age </a:t>
            </a:r>
          </a:p>
        </p:txBody>
      </p:sp>
    </p:spTree>
    <p:extLst>
      <p:ext uri="{BB962C8B-B14F-4D97-AF65-F5344CB8AC3E}">
        <p14:creationId xmlns:p14="http://schemas.microsoft.com/office/powerpoint/2010/main" val="355948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7BEEA8-5F6E-3421-34C2-7AF3755AC903}"/>
              </a:ext>
            </a:extLst>
          </p:cNvPr>
          <p:cNvSpPr>
            <a:spLocks noGrp="1"/>
          </p:cNvSpPr>
          <p:nvPr>
            <p:ph idx="1"/>
          </p:nvPr>
        </p:nvSpPr>
        <p:spPr>
          <a:xfrm>
            <a:off x="407504" y="1172817"/>
            <a:ext cx="11410122" cy="4881619"/>
          </a:xfrm>
        </p:spPr>
        <p:txBody>
          <a:bodyPr>
            <a:normAutofit/>
          </a:bodyPr>
          <a:lstStyle/>
          <a:p>
            <a:pPr algn="l">
              <a:buNone/>
            </a:pPr>
            <a:r>
              <a:rPr lang="en-US" b="0" i="1" dirty="0">
                <a:effectLst/>
              </a:rPr>
              <a:t>On June 1, 2020, An Act Modernizing Tobacco Control took full effect in Massachusetts (MA). This law contains the following provisions:</a:t>
            </a:r>
          </a:p>
          <a:p>
            <a:pPr lvl="1"/>
            <a:r>
              <a:rPr lang="en-US" b="0" dirty="0">
                <a:effectLst/>
              </a:rPr>
              <a:t>Restricts the sale of all menthol and other flavored tobacco products (including vape products) to adult-only smoking bars for on-site consumption only</a:t>
            </a:r>
          </a:p>
          <a:p>
            <a:pPr marL="457200" lvl="1" indent="0">
              <a:buNone/>
            </a:pPr>
            <a:endParaRPr lang="en-US" b="0" dirty="0">
              <a:effectLst/>
            </a:endParaRPr>
          </a:p>
          <a:p>
            <a:pPr lvl="1"/>
            <a:r>
              <a:rPr lang="en-US" b="0" dirty="0">
                <a:effectLst/>
              </a:rPr>
              <a:t>Restricts the sale of all vape products with a nicotine concentration of more than 35 mg/ml to adult-only retailers and smoking bars</a:t>
            </a:r>
          </a:p>
          <a:p>
            <a:pPr marL="457200" lvl="1" indent="0">
              <a:buNone/>
            </a:pPr>
            <a:endParaRPr lang="en-US" b="0" dirty="0">
              <a:effectLst/>
            </a:endParaRPr>
          </a:p>
          <a:p>
            <a:pPr lvl="1"/>
            <a:r>
              <a:rPr lang="en-US" b="0" dirty="0">
                <a:effectLst/>
              </a:rPr>
              <a:t>Imposes a 75% excise tax on all vape products</a:t>
            </a:r>
          </a:p>
          <a:p>
            <a:pPr marL="457200" lvl="1" indent="0">
              <a:buNone/>
            </a:pPr>
            <a:endParaRPr lang="en-US" b="0" dirty="0">
              <a:effectLst/>
            </a:endParaRPr>
          </a:p>
          <a:p>
            <a:pPr lvl="1"/>
            <a:r>
              <a:rPr lang="en-US" b="0" dirty="0">
                <a:effectLst/>
              </a:rPr>
              <a:t>Requires that health care insurers cover at least one FDA-approved cessation product at no out-of-pocket cost</a:t>
            </a:r>
          </a:p>
          <a:p>
            <a:pPr marL="0" indent="0">
              <a:buNone/>
            </a:pPr>
            <a:endParaRPr lang="en-US" dirty="0"/>
          </a:p>
        </p:txBody>
      </p:sp>
      <p:sp>
        <p:nvSpPr>
          <p:cNvPr id="3" name="Slide Number Placeholder 2">
            <a:extLst>
              <a:ext uri="{FF2B5EF4-FFF2-40B4-BE49-F238E27FC236}">
                <a16:creationId xmlns:a16="http://schemas.microsoft.com/office/drawing/2014/main" id="{A74A67D6-08BE-C143-729D-17A1DD2B825D}"/>
              </a:ext>
            </a:extLst>
          </p:cNvPr>
          <p:cNvSpPr>
            <a:spLocks noGrp="1"/>
          </p:cNvSpPr>
          <p:nvPr>
            <p:ph type="sldNum" sz="quarter" idx="12"/>
          </p:nvPr>
        </p:nvSpPr>
        <p:spPr/>
        <p:txBody>
          <a:bodyPr/>
          <a:lstStyle/>
          <a:p>
            <a:fld id="{785F726F-4B42-4615-8F21-EB166A464156}" type="slidenum">
              <a:rPr lang="en-US" smtClean="0"/>
              <a:pPr/>
              <a:t>4</a:t>
            </a:fld>
            <a:endParaRPr lang="en-US"/>
          </a:p>
        </p:txBody>
      </p:sp>
      <p:sp>
        <p:nvSpPr>
          <p:cNvPr id="4" name="Title 3">
            <a:extLst>
              <a:ext uri="{FF2B5EF4-FFF2-40B4-BE49-F238E27FC236}">
                <a16:creationId xmlns:a16="http://schemas.microsoft.com/office/drawing/2014/main" id="{09051900-DB31-B9D2-7306-BD58E0A3CB30}"/>
              </a:ext>
            </a:extLst>
          </p:cNvPr>
          <p:cNvSpPr>
            <a:spLocks noGrp="1"/>
          </p:cNvSpPr>
          <p:nvPr>
            <p:ph type="title"/>
          </p:nvPr>
        </p:nvSpPr>
        <p:spPr/>
        <p:txBody>
          <a:bodyPr>
            <a:normAutofit fontScale="90000"/>
          </a:bodyPr>
          <a:lstStyle/>
          <a:p>
            <a:r>
              <a:rPr lang="en-US" dirty="0"/>
              <a:t>105 CMR 665 </a:t>
            </a:r>
          </a:p>
        </p:txBody>
      </p:sp>
    </p:spTree>
    <p:extLst>
      <p:ext uri="{BB962C8B-B14F-4D97-AF65-F5344CB8AC3E}">
        <p14:creationId xmlns:p14="http://schemas.microsoft.com/office/powerpoint/2010/main" val="27427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DE3A0-E90D-B627-6BF4-38700D2BE098}"/>
              </a:ext>
            </a:extLst>
          </p:cNvPr>
          <p:cNvSpPr>
            <a:spLocks noGrp="1"/>
          </p:cNvSpPr>
          <p:nvPr>
            <p:ph sz="half" idx="1"/>
          </p:nvPr>
        </p:nvSpPr>
        <p:spPr>
          <a:xfrm>
            <a:off x="407504" y="1052107"/>
            <a:ext cx="5612296" cy="4828282"/>
          </a:xfrm>
        </p:spPr>
        <p:txBody>
          <a:bodyPr/>
          <a:lstStyle/>
          <a:p>
            <a:pPr marL="0" indent="0">
              <a:buNone/>
            </a:pPr>
            <a:r>
              <a:rPr lang="en-US" dirty="0"/>
              <a:t>“each person selling or providing tobacco products shall verify the age of the purchaser by means of a valid government-issued photographic identification containing the bearer's date of birth that the purchaser is 21 years of age or older, as verified by said person's proof of identification”</a:t>
            </a:r>
          </a:p>
          <a:p>
            <a:pPr marL="0" indent="0">
              <a:buNone/>
            </a:pPr>
            <a:endParaRPr lang="en-US" dirty="0"/>
          </a:p>
          <a:p>
            <a:pPr marL="0" indent="0">
              <a:buNone/>
            </a:pPr>
            <a:r>
              <a:rPr lang="en-US" dirty="0"/>
              <a:t>“Fenway Rule”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DE8DED6-1301-CDD9-C772-0C278D20A125}"/>
              </a:ext>
            </a:extLst>
          </p:cNvPr>
          <p:cNvSpPr>
            <a:spLocks noGrp="1"/>
          </p:cNvSpPr>
          <p:nvPr>
            <p:ph type="sldNum" sz="quarter" idx="12"/>
          </p:nvPr>
        </p:nvSpPr>
        <p:spPr/>
        <p:txBody>
          <a:bodyPr/>
          <a:lstStyle/>
          <a:p>
            <a:fld id="{785F726F-4B42-4615-8F21-EB166A464156}" type="slidenum">
              <a:rPr lang="en-US" smtClean="0"/>
              <a:pPr/>
              <a:t>5</a:t>
            </a:fld>
            <a:endParaRPr lang="en-US"/>
          </a:p>
        </p:txBody>
      </p:sp>
      <p:sp>
        <p:nvSpPr>
          <p:cNvPr id="5" name="Title 4">
            <a:extLst>
              <a:ext uri="{FF2B5EF4-FFF2-40B4-BE49-F238E27FC236}">
                <a16:creationId xmlns:a16="http://schemas.microsoft.com/office/drawing/2014/main" id="{C917EC7B-7F5A-DB30-1CC8-47E2BC1684E9}"/>
              </a:ext>
            </a:extLst>
          </p:cNvPr>
          <p:cNvSpPr>
            <a:spLocks noGrp="1"/>
          </p:cNvSpPr>
          <p:nvPr>
            <p:ph type="title"/>
          </p:nvPr>
        </p:nvSpPr>
        <p:spPr>
          <a:xfrm>
            <a:off x="407504" y="365125"/>
            <a:ext cx="11376991" cy="719285"/>
          </a:xfrm>
        </p:spPr>
        <p:txBody>
          <a:bodyPr>
            <a:normAutofit/>
          </a:bodyPr>
          <a:lstStyle/>
          <a:p>
            <a:r>
              <a:rPr lang="en-US" dirty="0"/>
              <a:t>ID Everyone Regardless of Age </a:t>
            </a:r>
          </a:p>
        </p:txBody>
      </p:sp>
      <p:pic>
        <p:nvPicPr>
          <p:cNvPr id="1026" name="Picture 2" descr="Signs ByLITA Standard Under 30? Please Have Your ID Ready Sign (Black ...">
            <a:extLst>
              <a:ext uri="{FF2B5EF4-FFF2-40B4-BE49-F238E27FC236}">
                <a16:creationId xmlns:a16="http://schemas.microsoft.com/office/drawing/2014/main" id="{1ADA944B-C781-7C3D-AE90-16700260333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3102" y="1021523"/>
            <a:ext cx="5124450" cy="485886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47B396B8-41D0-645E-E614-7673E43D4A8D}"/>
              </a:ext>
            </a:extLst>
          </p:cNvPr>
          <p:cNvSpPr/>
          <p:nvPr/>
        </p:nvSpPr>
        <p:spPr>
          <a:xfrm>
            <a:off x="6172200" y="1538937"/>
            <a:ext cx="5612295" cy="369808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0CD14F6-1544-B1AA-80D6-72B9DD65A5AA}"/>
              </a:ext>
            </a:extLst>
          </p:cNvPr>
          <p:cNvCxnSpPr>
            <a:cxnSpLocks/>
            <a:stCxn id="14" idx="1"/>
            <a:endCxn id="14" idx="5"/>
          </p:cNvCxnSpPr>
          <p:nvPr/>
        </p:nvCxnSpPr>
        <p:spPr>
          <a:xfrm>
            <a:off x="6994102" y="2080508"/>
            <a:ext cx="3968491" cy="261493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82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F35B4F0-112F-3BF6-0402-9D85FA9919FC}"/>
              </a:ext>
            </a:extLst>
          </p:cNvPr>
          <p:cNvSpPr>
            <a:spLocks noGrp="1"/>
          </p:cNvSpPr>
          <p:nvPr>
            <p:ph sz="half" idx="1"/>
          </p:nvPr>
        </p:nvSpPr>
        <p:spPr>
          <a:xfrm>
            <a:off x="407504" y="1052107"/>
            <a:ext cx="5612296" cy="3381348"/>
          </a:xfrm>
        </p:spPr>
        <p:txBody>
          <a:bodyPr/>
          <a:lstStyle/>
          <a:p>
            <a:r>
              <a:rPr lang="en-US" dirty="0"/>
              <a:t>MA or Out-of-State Driver’s License</a:t>
            </a:r>
          </a:p>
          <a:p>
            <a:r>
              <a:rPr lang="en-US" dirty="0"/>
              <a:t>MA Liquor ID/State ID</a:t>
            </a:r>
          </a:p>
          <a:p>
            <a:r>
              <a:rPr lang="en-US" dirty="0"/>
              <a:t>Military ID</a:t>
            </a:r>
          </a:p>
          <a:p>
            <a:r>
              <a:rPr lang="en-US" dirty="0"/>
              <a:t>Passport </a:t>
            </a:r>
          </a:p>
          <a:p>
            <a:r>
              <a:rPr lang="en-US" dirty="0"/>
              <a:t>US Immigration/Permanent Resident Card </a:t>
            </a:r>
          </a:p>
          <a:p>
            <a:endParaRPr lang="en-US" dirty="0"/>
          </a:p>
        </p:txBody>
      </p:sp>
      <p:sp>
        <p:nvSpPr>
          <p:cNvPr id="17" name="Content Placeholder 16">
            <a:extLst>
              <a:ext uri="{FF2B5EF4-FFF2-40B4-BE49-F238E27FC236}">
                <a16:creationId xmlns:a16="http://schemas.microsoft.com/office/drawing/2014/main" id="{F10A9411-4C1C-CA11-E80B-CFC50FA7601B}"/>
              </a:ext>
            </a:extLst>
          </p:cNvPr>
          <p:cNvSpPr>
            <a:spLocks noGrp="1"/>
          </p:cNvSpPr>
          <p:nvPr>
            <p:ph sz="half" idx="2"/>
          </p:nvPr>
        </p:nvSpPr>
        <p:spPr>
          <a:xfrm>
            <a:off x="6172200" y="1052107"/>
            <a:ext cx="5645426" cy="3381348"/>
          </a:xfrm>
        </p:spPr>
        <p:txBody>
          <a:bodyPr/>
          <a:lstStyle/>
          <a:p>
            <a:r>
              <a:rPr lang="en-US" dirty="0"/>
              <a:t>College ID </a:t>
            </a:r>
          </a:p>
          <a:p>
            <a:r>
              <a:rPr lang="en-US" dirty="0"/>
              <a:t>Work-Issued ID badge</a:t>
            </a:r>
          </a:p>
          <a:p>
            <a:r>
              <a:rPr lang="en-US" dirty="0"/>
              <a:t>Non-Photo ID</a:t>
            </a:r>
          </a:p>
          <a:p>
            <a:r>
              <a:rPr lang="en-US" dirty="0"/>
              <a:t>Credit Card ID</a:t>
            </a:r>
          </a:p>
          <a:p>
            <a:r>
              <a:rPr lang="en-US" dirty="0"/>
              <a:t>Permanent Residency Card from Foreign Country</a:t>
            </a:r>
          </a:p>
        </p:txBody>
      </p:sp>
      <p:sp>
        <p:nvSpPr>
          <p:cNvPr id="6" name="Slide Number Placeholder 5">
            <a:extLst>
              <a:ext uri="{FF2B5EF4-FFF2-40B4-BE49-F238E27FC236}">
                <a16:creationId xmlns:a16="http://schemas.microsoft.com/office/drawing/2014/main" id="{C155038C-6228-1C24-43F6-D6683699B495}"/>
              </a:ext>
            </a:extLst>
          </p:cNvPr>
          <p:cNvSpPr>
            <a:spLocks noGrp="1"/>
          </p:cNvSpPr>
          <p:nvPr>
            <p:ph type="sldNum" sz="quarter" idx="12"/>
          </p:nvPr>
        </p:nvSpPr>
        <p:spPr/>
        <p:txBody>
          <a:bodyPr/>
          <a:lstStyle/>
          <a:p>
            <a:fld id="{785F726F-4B42-4615-8F21-EB166A464156}" type="slidenum">
              <a:rPr lang="en-US" smtClean="0"/>
              <a:pPr/>
              <a:t>6</a:t>
            </a:fld>
            <a:endParaRPr lang="en-US"/>
          </a:p>
        </p:txBody>
      </p:sp>
      <p:sp>
        <p:nvSpPr>
          <p:cNvPr id="8" name="Title 7">
            <a:extLst>
              <a:ext uri="{FF2B5EF4-FFF2-40B4-BE49-F238E27FC236}">
                <a16:creationId xmlns:a16="http://schemas.microsoft.com/office/drawing/2014/main" id="{848B78A5-2076-F9E5-A545-A3F108358E8C}"/>
              </a:ext>
            </a:extLst>
          </p:cNvPr>
          <p:cNvSpPr>
            <a:spLocks noGrp="1"/>
          </p:cNvSpPr>
          <p:nvPr>
            <p:ph type="title"/>
          </p:nvPr>
        </p:nvSpPr>
        <p:spPr/>
        <p:txBody>
          <a:bodyPr>
            <a:normAutofit fontScale="90000"/>
          </a:bodyPr>
          <a:lstStyle/>
          <a:p>
            <a:r>
              <a:rPr lang="en-US" dirty="0"/>
              <a:t>	Acceptable	IDs			Unacceptable IDs</a:t>
            </a:r>
          </a:p>
        </p:txBody>
      </p:sp>
      <p:sp>
        <p:nvSpPr>
          <p:cNvPr id="18" name="TextBox 17">
            <a:extLst>
              <a:ext uri="{FF2B5EF4-FFF2-40B4-BE49-F238E27FC236}">
                <a16:creationId xmlns:a16="http://schemas.microsoft.com/office/drawing/2014/main" id="{2D5ED38D-820D-5C91-5BBF-399D4B089BAD}"/>
              </a:ext>
            </a:extLst>
          </p:cNvPr>
          <p:cNvSpPr txBox="1"/>
          <p:nvPr/>
        </p:nvSpPr>
        <p:spPr>
          <a:xfrm>
            <a:off x="1052644" y="5137964"/>
            <a:ext cx="10764982" cy="492443"/>
          </a:xfrm>
          <a:prstGeom prst="rect">
            <a:avLst/>
          </a:prstGeom>
          <a:noFill/>
        </p:spPr>
        <p:txBody>
          <a:bodyPr wrap="square" rtlCol="0">
            <a:spAutoFit/>
          </a:bodyPr>
          <a:lstStyle/>
          <a:p>
            <a:r>
              <a:rPr lang="en-US" sz="2600" dirty="0">
                <a:solidFill>
                  <a:schemeClr val="accent6"/>
                </a:solidFill>
              </a:rPr>
              <a:t>Informational Sheet with Photos of IDs available on MA Clearinghouse! </a:t>
            </a:r>
          </a:p>
        </p:txBody>
      </p:sp>
    </p:spTree>
    <p:extLst>
      <p:ext uri="{BB962C8B-B14F-4D97-AF65-F5344CB8AC3E}">
        <p14:creationId xmlns:p14="http://schemas.microsoft.com/office/powerpoint/2010/main" val="403099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5A3AE3-EBB8-F3CD-04A6-BDCA3D78FEB6}"/>
              </a:ext>
            </a:extLst>
          </p:cNvPr>
          <p:cNvSpPr>
            <a:spLocks noGrp="1"/>
          </p:cNvSpPr>
          <p:nvPr>
            <p:ph idx="1"/>
          </p:nvPr>
        </p:nvSpPr>
        <p:spPr/>
        <p:txBody>
          <a:bodyPr>
            <a:normAutofit fontScale="85000" lnSpcReduction="20000"/>
          </a:bodyPr>
          <a:lstStyle/>
          <a:p>
            <a:pPr marL="0" indent="0">
              <a:buNone/>
            </a:pPr>
            <a:r>
              <a:rPr lang="en-US" sz="3100" dirty="0"/>
              <a:t>Local Permitting through BOH</a:t>
            </a:r>
          </a:p>
          <a:p>
            <a:pPr>
              <a:buFontTx/>
              <a:buChar char="-"/>
            </a:pPr>
            <a:r>
              <a:rPr lang="en-US" sz="3100" dirty="0"/>
              <a:t>Yearly, could be Fiscal or Calendar Year</a:t>
            </a:r>
          </a:p>
          <a:p>
            <a:pPr>
              <a:buFontTx/>
              <a:buChar char="-"/>
            </a:pPr>
            <a:endParaRPr lang="en-US" sz="3100" dirty="0"/>
          </a:p>
          <a:p>
            <a:pPr marL="0" indent="0">
              <a:buNone/>
            </a:pPr>
            <a:r>
              <a:rPr lang="en-US" sz="3100" dirty="0"/>
              <a:t>MA Department of Revenue (DOR)</a:t>
            </a:r>
          </a:p>
          <a:p>
            <a:pPr>
              <a:buFontTx/>
              <a:buChar char="-"/>
            </a:pPr>
            <a:r>
              <a:rPr lang="en-US" sz="3100" dirty="0"/>
              <a:t>3 licenses for Tobacco Products (Cigarette, Cigar &amp; Smoking Tobacco, Electronic Nicotine Delivery Systems)</a:t>
            </a:r>
          </a:p>
          <a:p>
            <a:pPr>
              <a:buFontTx/>
              <a:buChar char="-"/>
            </a:pPr>
            <a:r>
              <a:rPr lang="en-US" sz="3100" dirty="0"/>
              <a:t>Required in order to acquire a local permit </a:t>
            </a:r>
          </a:p>
          <a:p>
            <a:pPr>
              <a:buFontTx/>
              <a:buChar char="-"/>
            </a:pPr>
            <a:r>
              <a:rPr lang="en-US" sz="3100" dirty="0"/>
              <a:t>If retailers are tax delinquent with the state; ex. income tax, excise tax, etc. it may impact their ability to renew their state tobacco licenses</a:t>
            </a:r>
          </a:p>
          <a:p>
            <a:pPr>
              <a:buFontTx/>
              <a:buChar char="-"/>
            </a:pPr>
            <a:r>
              <a:rPr lang="en-US" sz="3100" dirty="0"/>
              <a:t>Vincent Piccolo-Miscellaneous Excise Unit (Point of Contact for Retailers)</a:t>
            </a:r>
          </a:p>
          <a:p>
            <a:pPr marL="0" indent="0">
              <a:buNone/>
            </a:pPr>
            <a:r>
              <a:rPr lang="en-US" sz="3100" dirty="0">
                <a:hlinkClick r:id="rId3"/>
              </a:rPr>
              <a:t>piccolo@dor.state.ma.us</a:t>
            </a:r>
            <a:r>
              <a:rPr lang="en-US" sz="3100" dirty="0"/>
              <a:t> (617)887-5626</a:t>
            </a:r>
          </a:p>
          <a:p>
            <a:pPr>
              <a:buFontTx/>
              <a:buChar char="-"/>
            </a:pPr>
            <a:endParaRPr lang="en-US" dirty="0"/>
          </a:p>
          <a:p>
            <a:pPr marL="0" indent="0">
              <a:buNone/>
            </a:pPr>
            <a:r>
              <a:rPr lang="en-US" dirty="0"/>
              <a:t> </a:t>
            </a:r>
          </a:p>
        </p:txBody>
      </p:sp>
      <p:sp>
        <p:nvSpPr>
          <p:cNvPr id="2" name="Slide Number Placeholder 1">
            <a:extLst>
              <a:ext uri="{FF2B5EF4-FFF2-40B4-BE49-F238E27FC236}">
                <a16:creationId xmlns:a16="http://schemas.microsoft.com/office/drawing/2014/main" id="{EB2770CA-2787-C985-77B7-2E82213256D1}"/>
              </a:ext>
            </a:extLst>
          </p:cNvPr>
          <p:cNvSpPr>
            <a:spLocks noGrp="1"/>
          </p:cNvSpPr>
          <p:nvPr>
            <p:ph type="sldNum" sz="quarter" idx="12"/>
          </p:nvPr>
        </p:nvSpPr>
        <p:spPr/>
        <p:txBody>
          <a:bodyPr/>
          <a:lstStyle/>
          <a:p>
            <a:fld id="{785F726F-4B42-4615-8F21-EB166A464156}" type="slidenum">
              <a:rPr lang="en-US" smtClean="0"/>
              <a:pPr/>
              <a:t>7</a:t>
            </a:fld>
            <a:endParaRPr lang="en-US"/>
          </a:p>
        </p:txBody>
      </p:sp>
      <p:sp>
        <p:nvSpPr>
          <p:cNvPr id="4" name="Title 3">
            <a:extLst>
              <a:ext uri="{FF2B5EF4-FFF2-40B4-BE49-F238E27FC236}">
                <a16:creationId xmlns:a16="http://schemas.microsoft.com/office/drawing/2014/main" id="{819F0BC5-0D23-8CB4-EEB7-660C4731AFF0}"/>
              </a:ext>
            </a:extLst>
          </p:cNvPr>
          <p:cNvSpPr>
            <a:spLocks noGrp="1"/>
          </p:cNvSpPr>
          <p:nvPr>
            <p:ph type="title"/>
          </p:nvPr>
        </p:nvSpPr>
        <p:spPr/>
        <p:txBody>
          <a:bodyPr>
            <a:normAutofit fontScale="90000"/>
          </a:bodyPr>
          <a:lstStyle/>
          <a:p>
            <a:r>
              <a:rPr lang="en-US" dirty="0"/>
              <a:t>Permitting </a:t>
            </a:r>
          </a:p>
        </p:txBody>
      </p:sp>
    </p:spTree>
    <p:extLst>
      <p:ext uri="{BB962C8B-B14F-4D97-AF65-F5344CB8AC3E}">
        <p14:creationId xmlns:p14="http://schemas.microsoft.com/office/powerpoint/2010/main" val="236266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A89000-FB19-A817-0E8E-65C47B37B43B}"/>
              </a:ext>
            </a:extLst>
          </p:cNvPr>
          <p:cNvSpPr>
            <a:spLocks noGrp="1"/>
          </p:cNvSpPr>
          <p:nvPr>
            <p:ph idx="1"/>
          </p:nvPr>
        </p:nvSpPr>
        <p:spPr>
          <a:xfrm>
            <a:off x="407504" y="1742988"/>
            <a:ext cx="11253359" cy="3689091"/>
          </a:xfrm>
        </p:spPr>
        <p:txBody>
          <a:bodyPr/>
          <a:lstStyle/>
          <a:p>
            <a:r>
              <a:rPr lang="en-US" dirty="0"/>
              <a:t>Conducted by multiple agencies (inc. FDA, MHOA, LBOH)</a:t>
            </a:r>
          </a:p>
          <a:p>
            <a:r>
              <a:rPr lang="en-US" dirty="0"/>
              <a:t>Typically conducted 1-2x yearly (not including complaint-based or violation follow up)</a:t>
            </a:r>
          </a:p>
          <a:p>
            <a:r>
              <a:rPr lang="en-US" dirty="0"/>
              <a:t>Can be conducted whenever a retailer is open for business incl. weekends and evenings</a:t>
            </a:r>
          </a:p>
          <a:p>
            <a:r>
              <a:rPr lang="en-US" dirty="0"/>
              <a:t>Consenting to unannounced, periodic inspections are a requirement for retail establishments per 105 CMR 665.040</a:t>
            </a:r>
          </a:p>
          <a:p>
            <a:pPr marL="0" indent="0">
              <a:buNone/>
            </a:pP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475DA62-1801-140E-59C3-FE024FF9F8DB}"/>
              </a:ext>
            </a:extLst>
          </p:cNvPr>
          <p:cNvSpPr>
            <a:spLocks noGrp="1"/>
          </p:cNvSpPr>
          <p:nvPr>
            <p:ph type="sldNum" sz="quarter" idx="12"/>
          </p:nvPr>
        </p:nvSpPr>
        <p:spPr/>
        <p:txBody>
          <a:bodyPr/>
          <a:lstStyle/>
          <a:p>
            <a:fld id="{785F726F-4B42-4615-8F21-EB166A464156}" type="slidenum">
              <a:rPr lang="en-US" smtClean="0"/>
              <a:pPr/>
              <a:t>8</a:t>
            </a:fld>
            <a:endParaRPr lang="en-US"/>
          </a:p>
        </p:txBody>
      </p:sp>
      <p:sp>
        <p:nvSpPr>
          <p:cNvPr id="6" name="Title 5">
            <a:extLst>
              <a:ext uri="{FF2B5EF4-FFF2-40B4-BE49-F238E27FC236}">
                <a16:creationId xmlns:a16="http://schemas.microsoft.com/office/drawing/2014/main" id="{EA49FC83-F741-8E82-B902-C121ADEF89E1}"/>
              </a:ext>
            </a:extLst>
          </p:cNvPr>
          <p:cNvSpPr>
            <a:spLocks noGrp="1"/>
          </p:cNvSpPr>
          <p:nvPr>
            <p:ph type="title"/>
          </p:nvPr>
        </p:nvSpPr>
        <p:spPr/>
        <p:txBody>
          <a:bodyPr>
            <a:normAutofit fontScale="90000"/>
          </a:bodyPr>
          <a:lstStyle/>
          <a:p>
            <a:r>
              <a:rPr lang="en-US" dirty="0"/>
              <a:t>Tobacco Inspections</a:t>
            </a:r>
          </a:p>
        </p:txBody>
      </p:sp>
    </p:spTree>
    <p:extLst>
      <p:ext uri="{BB962C8B-B14F-4D97-AF65-F5344CB8AC3E}">
        <p14:creationId xmlns:p14="http://schemas.microsoft.com/office/powerpoint/2010/main" val="413128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BB237-CA89-8801-1573-B564D022C271}"/>
              </a:ext>
            </a:extLst>
          </p:cNvPr>
          <p:cNvSpPr>
            <a:spLocks noGrp="1"/>
          </p:cNvSpPr>
          <p:nvPr>
            <p:ph sz="half" idx="1"/>
          </p:nvPr>
        </p:nvSpPr>
        <p:spPr>
          <a:xfrm>
            <a:off x="407504" y="1052107"/>
            <a:ext cx="5612295" cy="483264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Local &amp; State Permits Posted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Signage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FDA Age Calculators </a:t>
            </a:r>
            <a:r>
              <a:rPr lang="en-US" dirty="0">
                <a:hlinkClick r:id="rId3"/>
              </a:rPr>
              <a:t>FDA Tobacco Education &amp; Prevention Resources: Posters, Flyers, &amp; More | Digital Calendar</a:t>
            </a:r>
            <a:r>
              <a:rPr kumimoji="0" lang="en-US" sz="2800" b="0" i="0" u="none" strike="noStrike" kern="1200" cap="none" spc="0" normalizeH="0" baseline="0" noProof="0" dirty="0">
                <a:ln>
                  <a:noFill/>
                </a:ln>
                <a:solidFill>
                  <a:srgbClr val="000000"/>
                </a:solidFill>
                <a:effectLst/>
                <a:uLnTx/>
                <a:uFillTx/>
                <a:latin typeface="Abad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badi"/>
                <a:ea typeface="+mn-ea"/>
                <a:cs typeface="+mn-cs"/>
              </a:rPr>
              <a:t>Flavored Tobacco Products</a:t>
            </a:r>
          </a:p>
          <a:p>
            <a:pPr>
              <a:defRPr/>
            </a:pPr>
            <a:r>
              <a:rPr lang="en-US" dirty="0">
                <a:solidFill>
                  <a:srgbClr val="000000"/>
                </a:solidFill>
                <a:latin typeface="Abadi"/>
              </a:rPr>
              <a:t>Local regulation adherence</a:t>
            </a:r>
          </a:p>
          <a:p>
            <a:pPr>
              <a:defRPr/>
            </a:pPr>
            <a:r>
              <a:rPr lang="en-US" dirty="0">
                <a:solidFill>
                  <a:srgbClr val="000000"/>
                </a:solidFill>
                <a:latin typeface="Abadi"/>
              </a:rPr>
              <a:t>Manufacturer’s Letters</a:t>
            </a:r>
            <a:endParaRPr lang="en-US" dirty="0"/>
          </a:p>
        </p:txBody>
      </p:sp>
      <p:pic>
        <p:nvPicPr>
          <p:cNvPr id="7" name="Content Placeholder 6">
            <a:extLst>
              <a:ext uri="{FF2B5EF4-FFF2-40B4-BE49-F238E27FC236}">
                <a16:creationId xmlns:a16="http://schemas.microsoft.com/office/drawing/2014/main" id="{D814F6FB-BA69-3DD5-BC5B-9D5BB41055CB}"/>
              </a:ext>
            </a:extLst>
          </p:cNvPr>
          <p:cNvPicPr>
            <a:picLocks noGrp="1" noChangeAspect="1"/>
          </p:cNvPicPr>
          <p:nvPr>
            <p:ph sz="half" idx="2"/>
          </p:nvPr>
        </p:nvPicPr>
        <p:blipFill>
          <a:blip r:embed="rId4"/>
          <a:stretch>
            <a:fillRect/>
          </a:stretch>
        </p:blipFill>
        <p:spPr>
          <a:xfrm>
            <a:off x="6284742" y="1413777"/>
            <a:ext cx="2282483" cy="1637591"/>
          </a:xfrm>
        </p:spPr>
      </p:pic>
      <p:sp>
        <p:nvSpPr>
          <p:cNvPr id="3" name="Slide Number Placeholder 2">
            <a:extLst>
              <a:ext uri="{FF2B5EF4-FFF2-40B4-BE49-F238E27FC236}">
                <a16:creationId xmlns:a16="http://schemas.microsoft.com/office/drawing/2014/main" id="{5CDB294F-1375-7AF8-E253-00324B6287E7}"/>
              </a:ext>
            </a:extLst>
          </p:cNvPr>
          <p:cNvSpPr>
            <a:spLocks noGrp="1"/>
          </p:cNvSpPr>
          <p:nvPr>
            <p:ph type="sldNum" sz="quarter" idx="12"/>
          </p:nvPr>
        </p:nvSpPr>
        <p:spPr/>
        <p:txBody>
          <a:bodyPr/>
          <a:lstStyle/>
          <a:p>
            <a:fld id="{785F726F-4B42-4615-8F21-EB166A464156}" type="slidenum">
              <a:rPr lang="en-US" smtClean="0"/>
              <a:pPr/>
              <a:t>9</a:t>
            </a:fld>
            <a:endParaRPr lang="en-US"/>
          </a:p>
        </p:txBody>
      </p:sp>
      <p:sp>
        <p:nvSpPr>
          <p:cNvPr id="4" name="Title 3">
            <a:extLst>
              <a:ext uri="{FF2B5EF4-FFF2-40B4-BE49-F238E27FC236}">
                <a16:creationId xmlns:a16="http://schemas.microsoft.com/office/drawing/2014/main" id="{40A8E8AE-CA27-6E68-38DD-4C5D65E37326}"/>
              </a:ext>
            </a:extLst>
          </p:cNvPr>
          <p:cNvSpPr>
            <a:spLocks noGrp="1"/>
          </p:cNvSpPr>
          <p:nvPr>
            <p:ph type="title"/>
          </p:nvPr>
        </p:nvSpPr>
        <p:spPr/>
        <p:txBody>
          <a:bodyPr>
            <a:normAutofit fontScale="90000"/>
          </a:bodyPr>
          <a:lstStyle/>
          <a:p>
            <a:r>
              <a:rPr lang="en-US" dirty="0"/>
              <a:t>Things to look for on Inspections</a:t>
            </a:r>
          </a:p>
        </p:txBody>
      </p:sp>
      <p:pic>
        <p:nvPicPr>
          <p:cNvPr id="9" name="Picture 8">
            <a:extLst>
              <a:ext uri="{FF2B5EF4-FFF2-40B4-BE49-F238E27FC236}">
                <a16:creationId xmlns:a16="http://schemas.microsoft.com/office/drawing/2014/main" id="{921E16AD-F568-E1C6-B2C0-1568F17E792B}"/>
              </a:ext>
            </a:extLst>
          </p:cNvPr>
          <p:cNvPicPr>
            <a:picLocks noChangeAspect="1"/>
          </p:cNvPicPr>
          <p:nvPr/>
        </p:nvPicPr>
        <p:blipFill>
          <a:blip r:embed="rId5"/>
          <a:stretch>
            <a:fillRect/>
          </a:stretch>
        </p:blipFill>
        <p:spPr>
          <a:xfrm>
            <a:off x="6172202" y="3422395"/>
            <a:ext cx="5883872" cy="2383498"/>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5687B4DC-0DF3-7DA4-B162-D99101990CDB}"/>
                  </a:ext>
                </a:extLst>
              </p14:cNvPr>
              <p14:cNvContentPartPr/>
              <p14:nvPr/>
            </p14:nvContentPartPr>
            <p14:xfrm>
              <a:off x="10367280" y="4458517"/>
              <a:ext cx="944640" cy="29160"/>
            </p14:xfrm>
          </p:contentPart>
        </mc:Choice>
        <mc:Fallback xmlns="">
          <p:pic>
            <p:nvPicPr>
              <p:cNvPr id="11" name="Ink 10">
                <a:extLst>
                  <a:ext uri="{FF2B5EF4-FFF2-40B4-BE49-F238E27FC236}">
                    <a16:creationId xmlns:a16="http://schemas.microsoft.com/office/drawing/2014/main" id="{5687B4DC-0DF3-7DA4-B162-D99101990CDB}"/>
                  </a:ext>
                </a:extLst>
              </p:cNvPr>
              <p:cNvPicPr/>
              <p:nvPr/>
            </p:nvPicPr>
            <p:blipFill>
              <a:blip r:embed="rId7"/>
              <a:stretch>
                <a:fillRect/>
              </a:stretch>
            </p:blipFill>
            <p:spPr>
              <a:xfrm>
                <a:off x="10304640" y="4395877"/>
                <a:ext cx="1070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F3D5FC67-F1C8-F08D-21BD-CAFBE1EDCABE}"/>
                  </a:ext>
                </a:extLst>
              </p14:cNvPr>
              <p14:cNvContentPartPr/>
              <p14:nvPr/>
            </p14:nvContentPartPr>
            <p14:xfrm>
              <a:off x="10606680" y="4627717"/>
              <a:ext cx="464400" cy="360"/>
            </p14:xfrm>
          </p:contentPart>
        </mc:Choice>
        <mc:Fallback xmlns="">
          <p:pic>
            <p:nvPicPr>
              <p:cNvPr id="13" name="Ink 12">
                <a:extLst>
                  <a:ext uri="{FF2B5EF4-FFF2-40B4-BE49-F238E27FC236}">
                    <a16:creationId xmlns:a16="http://schemas.microsoft.com/office/drawing/2014/main" id="{F3D5FC67-F1C8-F08D-21BD-CAFBE1EDCABE}"/>
                  </a:ext>
                </a:extLst>
              </p:cNvPr>
              <p:cNvPicPr/>
              <p:nvPr/>
            </p:nvPicPr>
            <p:blipFill>
              <a:blip r:embed="rId9"/>
              <a:stretch>
                <a:fillRect/>
              </a:stretch>
            </p:blipFill>
            <p:spPr>
              <a:xfrm>
                <a:off x="10543680" y="4564717"/>
                <a:ext cx="590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29C6082-A8A8-6F38-2BAB-0F896242980B}"/>
                  </a:ext>
                </a:extLst>
              </p14:cNvPr>
              <p14:cNvContentPartPr/>
              <p14:nvPr/>
            </p14:nvContentPartPr>
            <p14:xfrm>
              <a:off x="7661280" y="5638571"/>
              <a:ext cx="610200" cy="720"/>
            </p14:xfrm>
          </p:contentPart>
        </mc:Choice>
        <mc:Fallback xmlns="">
          <p:pic>
            <p:nvPicPr>
              <p:cNvPr id="18" name="Ink 17">
                <a:extLst>
                  <a:ext uri="{FF2B5EF4-FFF2-40B4-BE49-F238E27FC236}">
                    <a16:creationId xmlns:a16="http://schemas.microsoft.com/office/drawing/2014/main" id="{C29C6082-A8A8-6F38-2BAB-0F896242980B}"/>
                  </a:ext>
                </a:extLst>
              </p:cNvPr>
              <p:cNvPicPr/>
              <p:nvPr/>
            </p:nvPicPr>
            <p:blipFill>
              <a:blip r:embed="rId11"/>
              <a:stretch>
                <a:fillRect/>
              </a:stretch>
            </p:blipFill>
            <p:spPr>
              <a:xfrm>
                <a:off x="7598280" y="5512571"/>
                <a:ext cx="735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111BDAB7-B2D6-B030-1678-37DD9DE1A76D}"/>
                  </a:ext>
                </a:extLst>
              </p14:cNvPr>
              <p14:cNvContentPartPr/>
              <p14:nvPr/>
            </p14:nvContentPartPr>
            <p14:xfrm>
              <a:off x="10542720" y="5651531"/>
              <a:ext cx="795240" cy="14400"/>
            </p14:xfrm>
          </p:contentPart>
        </mc:Choice>
        <mc:Fallback xmlns="">
          <p:pic>
            <p:nvPicPr>
              <p:cNvPr id="19" name="Ink 18">
                <a:extLst>
                  <a:ext uri="{FF2B5EF4-FFF2-40B4-BE49-F238E27FC236}">
                    <a16:creationId xmlns:a16="http://schemas.microsoft.com/office/drawing/2014/main" id="{111BDAB7-B2D6-B030-1678-37DD9DE1A76D}"/>
                  </a:ext>
                </a:extLst>
              </p:cNvPr>
              <p:cNvPicPr/>
              <p:nvPr/>
            </p:nvPicPr>
            <p:blipFill>
              <a:blip r:embed="rId13"/>
              <a:stretch>
                <a:fillRect/>
              </a:stretch>
            </p:blipFill>
            <p:spPr>
              <a:xfrm>
                <a:off x="10480080" y="5588891"/>
                <a:ext cx="920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A2A88DFD-5835-7147-C605-10DF7967295A}"/>
                  </a:ext>
                </a:extLst>
              </p14:cNvPr>
              <p14:cNvContentPartPr/>
              <p14:nvPr/>
            </p14:nvContentPartPr>
            <p14:xfrm>
              <a:off x="6954240" y="4488731"/>
              <a:ext cx="167760" cy="360"/>
            </p14:xfrm>
          </p:contentPart>
        </mc:Choice>
        <mc:Fallback xmlns="">
          <p:pic>
            <p:nvPicPr>
              <p:cNvPr id="20" name="Ink 19">
                <a:extLst>
                  <a:ext uri="{FF2B5EF4-FFF2-40B4-BE49-F238E27FC236}">
                    <a16:creationId xmlns:a16="http://schemas.microsoft.com/office/drawing/2014/main" id="{A2A88DFD-5835-7147-C605-10DF7967295A}"/>
                  </a:ext>
                </a:extLst>
              </p:cNvPr>
              <p:cNvPicPr/>
              <p:nvPr/>
            </p:nvPicPr>
            <p:blipFill>
              <a:blip r:embed="rId15"/>
              <a:stretch>
                <a:fillRect/>
              </a:stretch>
            </p:blipFill>
            <p:spPr>
              <a:xfrm>
                <a:off x="6891600" y="4425731"/>
                <a:ext cx="293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DAA004FA-797C-004B-D566-1C72CD52D3E9}"/>
                  </a:ext>
                </a:extLst>
              </p14:cNvPr>
              <p14:cNvContentPartPr/>
              <p14:nvPr/>
            </p14:nvContentPartPr>
            <p14:xfrm>
              <a:off x="6926520" y="4599251"/>
              <a:ext cx="153720" cy="360"/>
            </p14:xfrm>
          </p:contentPart>
        </mc:Choice>
        <mc:Fallback xmlns="">
          <p:pic>
            <p:nvPicPr>
              <p:cNvPr id="21" name="Ink 20">
                <a:extLst>
                  <a:ext uri="{FF2B5EF4-FFF2-40B4-BE49-F238E27FC236}">
                    <a16:creationId xmlns:a16="http://schemas.microsoft.com/office/drawing/2014/main" id="{DAA004FA-797C-004B-D566-1C72CD52D3E9}"/>
                  </a:ext>
                </a:extLst>
              </p:cNvPr>
              <p:cNvPicPr/>
              <p:nvPr/>
            </p:nvPicPr>
            <p:blipFill>
              <a:blip r:embed="rId17"/>
              <a:stretch>
                <a:fillRect/>
              </a:stretch>
            </p:blipFill>
            <p:spPr>
              <a:xfrm>
                <a:off x="6863880" y="4536251"/>
                <a:ext cx="279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B7ED3550-A579-B5F8-42AE-22AE7CD878C9}"/>
                  </a:ext>
                </a:extLst>
              </p14:cNvPr>
              <p14:cNvContentPartPr/>
              <p14:nvPr/>
            </p14:nvContentPartPr>
            <p14:xfrm>
              <a:off x="6898800" y="4737851"/>
              <a:ext cx="1096920" cy="720"/>
            </p14:xfrm>
          </p:contentPart>
        </mc:Choice>
        <mc:Fallback xmlns="">
          <p:pic>
            <p:nvPicPr>
              <p:cNvPr id="23" name="Ink 22">
                <a:extLst>
                  <a:ext uri="{FF2B5EF4-FFF2-40B4-BE49-F238E27FC236}">
                    <a16:creationId xmlns:a16="http://schemas.microsoft.com/office/drawing/2014/main" id="{B7ED3550-A579-B5F8-42AE-22AE7CD878C9}"/>
                  </a:ext>
                </a:extLst>
              </p:cNvPr>
              <p:cNvPicPr/>
              <p:nvPr/>
            </p:nvPicPr>
            <p:blipFill>
              <a:blip r:embed="rId19"/>
              <a:stretch>
                <a:fillRect/>
              </a:stretch>
            </p:blipFill>
            <p:spPr>
              <a:xfrm>
                <a:off x="6835800" y="4611851"/>
                <a:ext cx="12225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4ABE97E1-6198-A705-0C3E-FC212F257D2C}"/>
                  </a:ext>
                </a:extLst>
              </p14:cNvPr>
              <p14:cNvContentPartPr/>
              <p14:nvPr/>
            </p14:nvContentPartPr>
            <p14:xfrm>
              <a:off x="6885120" y="4876091"/>
              <a:ext cx="1482840" cy="14760"/>
            </p14:xfrm>
          </p:contentPart>
        </mc:Choice>
        <mc:Fallback xmlns="">
          <p:pic>
            <p:nvPicPr>
              <p:cNvPr id="26" name="Ink 25">
                <a:extLst>
                  <a:ext uri="{FF2B5EF4-FFF2-40B4-BE49-F238E27FC236}">
                    <a16:creationId xmlns:a16="http://schemas.microsoft.com/office/drawing/2014/main" id="{4ABE97E1-6198-A705-0C3E-FC212F257D2C}"/>
                  </a:ext>
                </a:extLst>
              </p:cNvPr>
              <p:cNvPicPr/>
              <p:nvPr/>
            </p:nvPicPr>
            <p:blipFill>
              <a:blip r:embed="rId21"/>
              <a:stretch>
                <a:fillRect/>
              </a:stretch>
            </p:blipFill>
            <p:spPr>
              <a:xfrm>
                <a:off x="6822120" y="4813091"/>
                <a:ext cx="1608480" cy="140400"/>
              </a:xfrm>
              <a:prstGeom prst="rect">
                <a:avLst/>
              </a:prstGeom>
            </p:spPr>
          </p:pic>
        </mc:Fallback>
      </mc:AlternateContent>
      <p:pic>
        <p:nvPicPr>
          <p:cNvPr id="2052" name="Picture 4" descr="ENDING THE SALE OF FLAVORED TOBACCO… | Campaign for Tobacco-Free Kids">
            <a:extLst>
              <a:ext uri="{FF2B5EF4-FFF2-40B4-BE49-F238E27FC236}">
                <a16:creationId xmlns:a16="http://schemas.microsoft.com/office/drawing/2014/main" id="{F554516E-DB47-DDB4-6DEA-886AF737B0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29618" y="1139866"/>
            <a:ext cx="3088008" cy="215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023"/>
      </p:ext>
    </p:extLst>
  </p:cSld>
  <p:clrMapOvr>
    <a:masterClrMapping/>
  </p:clrMapOvr>
</p:sld>
</file>

<file path=ppt/theme/theme1.xml><?xml version="1.0" encoding="utf-8"?>
<a:theme xmlns:a="http://schemas.openxmlformats.org/drawingml/2006/main" name="Office Theme">
  <a:themeElements>
    <a:clrScheme name="Custom 8">
      <a:dk1>
        <a:srgbClr val="1A3768"/>
      </a:dk1>
      <a:lt1>
        <a:sysClr val="window" lastClr="FFFFFF"/>
      </a:lt1>
      <a:dk2>
        <a:srgbClr val="496F90"/>
      </a:dk2>
      <a:lt2>
        <a:srgbClr val="CEDBE6"/>
      </a:lt2>
      <a:accent1>
        <a:srgbClr val="DEF1C3"/>
      </a:accent1>
      <a:accent2>
        <a:srgbClr val="50771B"/>
      </a:accent2>
      <a:accent3>
        <a:srgbClr val="84ACB6"/>
      </a:accent3>
      <a:accent4>
        <a:srgbClr val="7A8C8E"/>
      </a:accent4>
      <a:accent5>
        <a:srgbClr val="274D6F"/>
      </a:accent5>
      <a:accent6>
        <a:srgbClr val="000000"/>
      </a:accent6>
      <a:hlink>
        <a:srgbClr val="76BC43"/>
      </a:hlink>
      <a:folHlink>
        <a:srgbClr val="7F7F7F"/>
      </a:folHlink>
    </a:clrScheme>
    <a:fontScheme name="Custom 2">
      <a:majorFont>
        <a:latin typeface="Segoe UI Semibold"/>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67c814-4b34-462c-a21d-c185ff6548d2" xsi:nil="true"/>
    <lcf76f155ced4ddcb4097134ff3c332f xmlns="785685f2-c2e1-4352-89aa-3faca8eaba52">
      <Terms xmlns="http://schemas.microsoft.com/office/infopath/2007/PartnerControls"/>
    </lcf76f155ced4ddcb4097134ff3c332f>
    <Dateformsummited xmlns="785685f2-c2e1-4352-89aa-3faca8eaba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7" ma:contentTypeDescription="Create a new document." ma:contentTypeScope="" ma:versionID="7fd9e20c457ca0e4fe6eb79320d5458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d9fefc8116a27be5b1df53fe461066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Dateformsummi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3ee8baf-334e-4416-b721-2cf57f25750a"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ateformsummited" ma:index="24" nillable="true" ma:displayName="Date form summited" ma:format="DateOnly" ma:internalName="Dateformsummi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1d8ca1e-5a74-4cef-b9a1-015762612e47}"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1D78D-5579-45C0-BEA8-30701D480925}">
  <ds:schemaRefs>
    <ds:schemaRef ds:uri="5067c814-4b34-462c-a21d-c185ff6548d2"/>
    <ds:schemaRef ds:uri="785685f2-c2e1-4352-89aa-3faca8eaba5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C019CF2-15DC-428A-A151-8887872474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1A4563-8AA1-4DFF-9E0A-375EE09952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22284</TotalTime>
  <Words>2653</Words>
  <Application>Microsoft Office PowerPoint</Application>
  <PresentationFormat>Widescreen</PresentationFormat>
  <Paragraphs>246</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vt:lpstr>
      <vt:lpstr>Arial</vt:lpstr>
      <vt:lpstr>Calibri</vt:lpstr>
      <vt:lpstr>Segoe UI Semibold</vt:lpstr>
      <vt:lpstr>Wingdings</vt:lpstr>
      <vt:lpstr>Office Theme</vt:lpstr>
      <vt:lpstr>Bay State Training Series: Tobacco </vt:lpstr>
      <vt:lpstr>Agenda</vt:lpstr>
      <vt:lpstr>Minimum Legal Sales Age </vt:lpstr>
      <vt:lpstr>105 CMR 665 </vt:lpstr>
      <vt:lpstr>ID Everyone Regardless of Age </vt:lpstr>
      <vt:lpstr> Acceptable IDs   Unacceptable IDs</vt:lpstr>
      <vt:lpstr>Permitting </vt:lpstr>
      <vt:lpstr>Tobacco Inspections</vt:lpstr>
      <vt:lpstr>Things to look for on Inspections</vt:lpstr>
      <vt:lpstr>Required Signage </vt:lpstr>
      <vt:lpstr>Manufacturer’s Letters</vt:lpstr>
      <vt:lpstr>Found Large Amounts of Flavored Tobacco?</vt:lpstr>
      <vt:lpstr>Youth Compliance Checks</vt:lpstr>
      <vt:lpstr>Local BOH Regulations: Retail Sales</vt:lpstr>
      <vt:lpstr>Smokefree Public Spaces &amp; Workplace</vt:lpstr>
      <vt:lpstr>Model Local Regulations</vt:lpstr>
      <vt:lpstr>Local Regulation Options Include…</vt:lpstr>
      <vt:lpstr>BOH Regulation Process</vt:lpstr>
      <vt:lpstr>Public Hearing &amp; Regulation Adoption</vt:lpstr>
      <vt:lpstr>When to issue a Correction/Cease &amp; Desist Order</vt:lpstr>
      <vt:lpstr>When to Issue a Civil 21D Ticket</vt:lpstr>
      <vt:lpstr>New &amp; Evolving Products</vt:lpstr>
      <vt:lpstr>Sniff/Smell Test </vt:lpstr>
      <vt:lpstr>Info Sheets &amp; Cessation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Shanon Smith</dc:creator>
  <cp:lastModifiedBy>Megan DaCosta</cp:lastModifiedBy>
  <cp:revision>2</cp:revision>
  <dcterms:created xsi:type="dcterms:W3CDTF">2023-01-11T14:30:47Z</dcterms:created>
  <dcterms:modified xsi:type="dcterms:W3CDTF">2025-04-29T19:12:03Z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