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648" r:id="rId5"/>
  </p:sldMasterIdLst>
  <p:handoutMasterIdLst>
    <p:handoutMasterId r:id="rId37"/>
  </p:handoutMasterIdLst>
  <p:sldIdLst>
    <p:sldId id="257" r:id="rId6"/>
    <p:sldId id="269" r:id="rId7"/>
    <p:sldId id="273" r:id="rId8"/>
    <p:sldId id="284" r:id="rId9"/>
    <p:sldId id="300" r:id="rId10"/>
    <p:sldId id="274" r:id="rId11"/>
    <p:sldId id="275" r:id="rId12"/>
    <p:sldId id="279" r:id="rId13"/>
    <p:sldId id="276" r:id="rId14"/>
    <p:sldId id="281" r:id="rId15"/>
    <p:sldId id="280" r:id="rId16"/>
    <p:sldId id="282" r:id="rId17"/>
    <p:sldId id="283" r:id="rId18"/>
    <p:sldId id="285" r:id="rId19"/>
    <p:sldId id="287" r:id="rId20"/>
    <p:sldId id="301" r:id="rId21"/>
    <p:sldId id="302" r:id="rId22"/>
    <p:sldId id="299" r:id="rId23"/>
    <p:sldId id="286" r:id="rId24"/>
    <p:sldId id="288" r:id="rId25"/>
    <p:sldId id="289" r:id="rId26"/>
    <p:sldId id="290" r:id="rId27"/>
    <p:sldId id="293" r:id="rId28"/>
    <p:sldId id="291" r:id="rId29"/>
    <p:sldId id="292" r:id="rId30"/>
    <p:sldId id="294" r:id="rId31"/>
    <p:sldId id="295" r:id="rId32"/>
    <p:sldId id="296" r:id="rId33"/>
    <p:sldId id="297" r:id="rId34"/>
    <p:sldId id="298" r:id="rId35"/>
    <p:sldId id="27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Hassett" userId="9368d4b4-00aa-4762-9a03-9f51b8542d80" providerId="ADAL" clId="{B994D742-CDD1-486C-9C37-CD2AE4268482}"/>
    <pc:docChg chg="undo redo custSel addSld delSld modSld sldOrd">
      <pc:chgData name="Daniel Hassett" userId="9368d4b4-00aa-4762-9a03-9f51b8542d80" providerId="ADAL" clId="{B994D742-CDD1-486C-9C37-CD2AE4268482}" dt="2026-02-12T16:12:37.188" v="2677" actId="12"/>
      <pc:docMkLst>
        <pc:docMk/>
      </pc:docMkLst>
      <pc:sldChg chg="del">
        <pc:chgData name="Daniel Hassett" userId="9368d4b4-00aa-4762-9a03-9f51b8542d80" providerId="ADAL" clId="{B994D742-CDD1-486C-9C37-CD2AE4268482}" dt="2026-02-11T20:00:46.776" v="1041" actId="47"/>
        <pc:sldMkLst>
          <pc:docMk/>
          <pc:sldMk cId="3808745991" sldId="259"/>
        </pc:sldMkLst>
      </pc:sldChg>
      <pc:sldChg chg="modSp mod">
        <pc:chgData name="Daniel Hassett" userId="9368d4b4-00aa-4762-9a03-9f51b8542d80" providerId="ADAL" clId="{B994D742-CDD1-486C-9C37-CD2AE4268482}" dt="2026-02-11T19:56:17.198" v="1028" actId="403"/>
        <pc:sldMkLst>
          <pc:docMk/>
          <pc:sldMk cId="406048815" sldId="269"/>
        </pc:sldMkLst>
        <pc:spChg chg="mod">
          <ac:chgData name="Daniel Hassett" userId="9368d4b4-00aa-4762-9a03-9f51b8542d80" providerId="ADAL" clId="{B994D742-CDD1-486C-9C37-CD2AE4268482}" dt="2026-02-11T16:53:23.511" v="43" actId="20577"/>
          <ac:spMkLst>
            <pc:docMk/>
            <pc:sldMk cId="406048815" sldId="269"/>
            <ac:spMk id="45" creationId="{04DAD593-1887-4F20-B4A2-39214A4B230E}"/>
          </ac:spMkLst>
        </pc:spChg>
        <pc:spChg chg="mod">
          <ac:chgData name="Daniel Hassett" userId="9368d4b4-00aa-4762-9a03-9f51b8542d80" providerId="ADAL" clId="{B994D742-CDD1-486C-9C37-CD2AE4268482}" dt="2026-02-11T19:56:17.198" v="1028" actId="403"/>
          <ac:spMkLst>
            <pc:docMk/>
            <pc:sldMk cId="406048815" sldId="269"/>
            <ac:spMk id="46" creationId="{89E7C775-10EF-49AB-8EC0-73919FD8FF6D}"/>
          </ac:spMkLst>
        </pc:spChg>
      </pc:sldChg>
      <pc:sldChg chg="modSp mod">
        <pc:chgData name="Daniel Hassett" userId="9368d4b4-00aa-4762-9a03-9f51b8542d80" providerId="ADAL" clId="{B994D742-CDD1-486C-9C37-CD2AE4268482}" dt="2026-02-11T20:02:10.181" v="1043" actId="404"/>
        <pc:sldMkLst>
          <pc:docMk/>
          <pc:sldMk cId="2603134626" sldId="270"/>
        </pc:sldMkLst>
        <pc:spChg chg="mod">
          <ac:chgData name="Daniel Hassett" userId="9368d4b4-00aa-4762-9a03-9f51b8542d80" providerId="ADAL" clId="{B994D742-CDD1-486C-9C37-CD2AE4268482}" dt="2026-02-11T16:50:50.286" v="30" actId="20577"/>
          <ac:spMkLst>
            <pc:docMk/>
            <pc:sldMk cId="2603134626" sldId="270"/>
            <ac:spMk id="6" creationId="{0A2D4FBD-451D-4635-8536-62160DF357C5}"/>
          </ac:spMkLst>
        </pc:spChg>
        <pc:spChg chg="mod">
          <ac:chgData name="Daniel Hassett" userId="9368d4b4-00aa-4762-9a03-9f51b8542d80" providerId="ADAL" clId="{B994D742-CDD1-486C-9C37-CD2AE4268482}" dt="2026-02-11T20:02:10.181" v="1043" actId="404"/>
          <ac:spMkLst>
            <pc:docMk/>
            <pc:sldMk cId="2603134626" sldId="270"/>
            <ac:spMk id="7" creationId="{7E0109CB-937C-4C92-8A53-16C5487ADA03}"/>
          </ac:spMkLst>
        </pc:spChg>
      </pc:sldChg>
      <pc:sldChg chg="addSp delSp modSp new del mod modClrScheme chgLayout">
        <pc:chgData name="Daniel Hassett" userId="9368d4b4-00aa-4762-9a03-9f51b8542d80" providerId="ADAL" clId="{B994D742-CDD1-486C-9C37-CD2AE4268482}" dt="2026-02-11T17:29:50.047" v="470" actId="47"/>
        <pc:sldMkLst>
          <pc:docMk/>
          <pc:sldMk cId="1790180545" sldId="271"/>
        </pc:sldMkLst>
        <pc:spChg chg="del mod ord">
          <ac:chgData name="Daniel Hassett" userId="9368d4b4-00aa-4762-9a03-9f51b8542d80" providerId="ADAL" clId="{B994D742-CDD1-486C-9C37-CD2AE4268482}" dt="2026-02-11T17:26:50.660" v="412" actId="700"/>
          <ac:spMkLst>
            <pc:docMk/>
            <pc:sldMk cId="1790180545" sldId="271"/>
            <ac:spMk id="2" creationId="{2DC80527-3878-A389-1406-FDD6B31E0389}"/>
          </ac:spMkLst>
        </pc:spChg>
        <pc:spChg chg="del">
          <ac:chgData name="Daniel Hassett" userId="9368d4b4-00aa-4762-9a03-9f51b8542d80" providerId="ADAL" clId="{B994D742-CDD1-486C-9C37-CD2AE4268482}" dt="2026-02-11T17:26:50.660" v="412" actId="700"/>
          <ac:spMkLst>
            <pc:docMk/>
            <pc:sldMk cId="1790180545" sldId="271"/>
            <ac:spMk id="3" creationId="{ED4CD012-E44B-1311-96AB-36CA53E9739B}"/>
          </ac:spMkLst>
        </pc:spChg>
        <pc:spChg chg="del">
          <ac:chgData name="Daniel Hassett" userId="9368d4b4-00aa-4762-9a03-9f51b8542d80" providerId="ADAL" clId="{B994D742-CDD1-486C-9C37-CD2AE4268482}" dt="2026-02-11T17:26:50.660" v="412" actId="700"/>
          <ac:spMkLst>
            <pc:docMk/>
            <pc:sldMk cId="1790180545" sldId="271"/>
            <ac:spMk id="4" creationId="{FE958C80-58F1-C4EC-18D9-6B7738B252B2}"/>
          </ac:spMkLst>
        </pc:spChg>
        <pc:spChg chg="del mod ord">
          <ac:chgData name="Daniel Hassett" userId="9368d4b4-00aa-4762-9a03-9f51b8542d80" providerId="ADAL" clId="{B994D742-CDD1-486C-9C37-CD2AE4268482}" dt="2026-02-11T17:26:50.660" v="412" actId="700"/>
          <ac:spMkLst>
            <pc:docMk/>
            <pc:sldMk cId="1790180545" sldId="271"/>
            <ac:spMk id="5" creationId="{3BFFC0E5-3C45-33AE-5867-10B19B75A816}"/>
          </ac:spMkLst>
        </pc:spChg>
        <pc:spChg chg="add mod ord">
          <ac:chgData name="Daniel Hassett" userId="9368d4b4-00aa-4762-9a03-9f51b8542d80" providerId="ADAL" clId="{B994D742-CDD1-486C-9C37-CD2AE4268482}" dt="2026-02-11T17:27:04.406" v="449" actId="20577"/>
          <ac:spMkLst>
            <pc:docMk/>
            <pc:sldMk cId="1790180545" sldId="271"/>
            <ac:spMk id="6" creationId="{6A03A49A-ADD5-8ACD-BA1C-C9DFE6E21BD2}"/>
          </ac:spMkLst>
        </pc:spChg>
        <pc:spChg chg="add del mod ord">
          <ac:chgData name="Daniel Hassett" userId="9368d4b4-00aa-4762-9a03-9f51b8542d80" providerId="ADAL" clId="{B994D742-CDD1-486C-9C37-CD2AE4268482}" dt="2026-02-11T17:27:50.814" v="452"/>
          <ac:spMkLst>
            <pc:docMk/>
            <pc:sldMk cId="1790180545" sldId="271"/>
            <ac:spMk id="7" creationId="{220BA3FC-F00A-9B5F-0AF5-4041899EE906}"/>
          </ac:spMkLst>
        </pc:spChg>
        <pc:spChg chg="add mod">
          <ac:chgData name="Daniel Hassett" userId="9368d4b4-00aa-4762-9a03-9f51b8542d80" providerId="ADAL" clId="{B994D742-CDD1-486C-9C37-CD2AE4268482}" dt="2026-02-11T17:27:50.814" v="452"/>
          <ac:spMkLst>
            <pc:docMk/>
            <pc:sldMk cId="1790180545" sldId="271"/>
            <ac:spMk id="8" creationId="{C153C08B-39C2-9BFA-E9B9-FA14E95287ED}"/>
          </ac:spMkLst>
        </pc:spChg>
      </pc:sldChg>
      <pc:sldChg chg="new del">
        <pc:chgData name="Daniel Hassett" userId="9368d4b4-00aa-4762-9a03-9f51b8542d80" providerId="ADAL" clId="{B994D742-CDD1-486C-9C37-CD2AE4268482}" dt="2026-02-11T16:53:15.182" v="32" actId="680"/>
        <pc:sldMkLst>
          <pc:docMk/>
          <pc:sldMk cId="3427546349" sldId="271"/>
        </pc:sldMkLst>
      </pc:sldChg>
      <pc:sldChg chg="new del">
        <pc:chgData name="Daniel Hassett" userId="9368d4b4-00aa-4762-9a03-9f51b8542d80" providerId="ADAL" clId="{B994D742-CDD1-486C-9C37-CD2AE4268482}" dt="2026-02-11T17:29:47.890" v="469" actId="47"/>
        <pc:sldMkLst>
          <pc:docMk/>
          <pc:sldMk cId="3231721366" sldId="272"/>
        </pc:sldMkLst>
      </pc:sldChg>
      <pc:sldChg chg="delSp modSp add mod setBg delDesignElem">
        <pc:chgData name="Daniel Hassett" userId="9368d4b4-00aa-4762-9a03-9f51b8542d80" providerId="ADAL" clId="{B994D742-CDD1-486C-9C37-CD2AE4268482}" dt="2026-02-12T15:27:04.663" v="1563" actId="20577"/>
        <pc:sldMkLst>
          <pc:docMk/>
          <pc:sldMk cId="4081311183" sldId="273"/>
        </pc:sldMkLst>
        <pc:spChg chg="mod">
          <ac:chgData name="Daniel Hassett" userId="9368d4b4-00aa-4762-9a03-9f51b8542d80" providerId="ADAL" clId="{B994D742-CDD1-486C-9C37-CD2AE4268482}" dt="2026-02-11T17:29:44.722" v="468" actId="1076"/>
          <ac:spMkLst>
            <pc:docMk/>
            <pc:sldMk cId="4081311183" sldId="273"/>
            <ac:spMk id="45" creationId="{04DAD593-1887-4F20-B4A2-39214A4B230E}"/>
          </ac:spMkLst>
        </pc:spChg>
        <pc:spChg chg="del">
          <ac:chgData name="Daniel Hassett" userId="9368d4b4-00aa-4762-9a03-9f51b8542d80" providerId="ADAL" clId="{B994D742-CDD1-486C-9C37-CD2AE4268482}" dt="2026-02-11T17:28:20.978" v="455"/>
          <ac:spMkLst>
            <pc:docMk/>
            <pc:sldMk cId="4081311183" sldId="273"/>
            <ac:spMk id="52" creationId="{BACC6370-2D7E-4714-9D71-7542949D7D5D}"/>
          </ac:spMkLst>
        </pc:spChg>
        <pc:spChg chg="del">
          <ac:chgData name="Daniel Hassett" userId="9368d4b4-00aa-4762-9a03-9f51b8542d80" providerId="ADAL" clId="{B994D742-CDD1-486C-9C37-CD2AE4268482}" dt="2026-02-11T17:28:20.978" v="455"/>
          <ac:spMkLst>
            <pc:docMk/>
            <pc:sldMk cId="4081311183" sldId="273"/>
            <ac:spMk id="54" creationId="{F68B3F68-107C-434F-AA38-110D5EA91B85}"/>
          </ac:spMkLst>
        </pc:spChg>
        <pc:spChg chg="del">
          <ac:chgData name="Daniel Hassett" userId="9368d4b4-00aa-4762-9a03-9f51b8542d80" providerId="ADAL" clId="{B994D742-CDD1-486C-9C37-CD2AE4268482}" dt="2026-02-11T17:28:20.978" v="455"/>
          <ac:spMkLst>
            <pc:docMk/>
            <pc:sldMk cId="4081311183" sldId="273"/>
            <ac:spMk id="56" creationId="{AAD0DBB9-1A4B-4391-81D4-CB19F9AB918A}"/>
          </ac:spMkLst>
        </pc:spChg>
        <pc:spChg chg="del">
          <ac:chgData name="Daniel Hassett" userId="9368d4b4-00aa-4762-9a03-9f51b8542d80" providerId="ADAL" clId="{B994D742-CDD1-486C-9C37-CD2AE4268482}" dt="2026-02-11T17:28:20.978" v="455"/>
          <ac:spMkLst>
            <pc:docMk/>
            <pc:sldMk cId="4081311183" sldId="273"/>
            <ac:spMk id="58" creationId="{063BBA22-50EA-4C4D-BE05-F1CE4E63AA56}"/>
          </ac:spMkLst>
        </pc:spChg>
        <pc:graphicFrameChg chg="mod">
          <ac:chgData name="Daniel Hassett" userId="9368d4b4-00aa-4762-9a03-9f51b8542d80" providerId="ADAL" clId="{B994D742-CDD1-486C-9C37-CD2AE4268482}" dt="2026-02-12T15:27:04.663" v="1563" actId="20577"/>
          <ac:graphicFrameMkLst>
            <pc:docMk/>
            <pc:sldMk cId="4081311183" sldId="273"/>
            <ac:graphicFrameMk id="48" creationId="{D075C34D-440C-7125-5DAA-94A4A643CC26}"/>
          </ac:graphicFrameMkLst>
        </pc:graphicFrameChg>
      </pc:sldChg>
      <pc:sldChg chg="modSp new mod ord">
        <pc:chgData name="Daniel Hassett" userId="9368d4b4-00aa-4762-9a03-9f51b8542d80" providerId="ADAL" clId="{B994D742-CDD1-486C-9C37-CD2AE4268482}" dt="2026-02-12T15:45:58.540" v="1650"/>
        <pc:sldMkLst>
          <pc:docMk/>
          <pc:sldMk cId="2403906811" sldId="274"/>
        </pc:sldMkLst>
        <pc:spChg chg="mod">
          <ac:chgData name="Daniel Hassett" userId="9368d4b4-00aa-4762-9a03-9f51b8542d80" providerId="ADAL" clId="{B994D742-CDD1-486C-9C37-CD2AE4268482}" dt="2026-02-11T17:30:27.363" v="494" actId="20577"/>
          <ac:spMkLst>
            <pc:docMk/>
            <pc:sldMk cId="2403906811" sldId="274"/>
            <ac:spMk id="2" creationId="{EA988EA8-3606-75BB-6B7B-814540DC155A}"/>
          </ac:spMkLst>
        </pc:spChg>
        <pc:spChg chg="mod">
          <ac:chgData name="Daniel Hassett" userId="9368d4b4-00aa-4762-9a03-9f51b8542d80" providerId="ADAL" clId="{B994D742-CDD1-486C-9C37-CD2AE4268482}" dt="2026-02-12T15:45:07.959" v="1646" actId="20577"/>
          <ac:spMkLst>
            <pc:docMk/>
            <pc:sldMk cId="2403906811" sldId="274"/>
            <ac:spMk id="3" creationId="{6EA06AA4-007E-133D-66F9-03BE422FB912}"/>
          </ac:spMkLst>
        </pc:spChg>
      </pc:sldChg>
      <pc:sldChg chg="delSp add del setBg delDesignElem">
        <pc:chgData name="Daniel Hassett" userId="9368d4b4-00aa-4762-9a03-9f51b8542d80" providerId="ADAL" clId="{B994D742-CDD1-486C-9C37-CD2AE4268482}" dt="2026-02-11T17:29:52.300" v="471" actId="47"/>
        <pc:sldMkLst>
          <pc:docMk/>
          <pc:sldMk cId="4248174223" sldId="274"/>
        </pc:sldMkLst>
        <pc:spChg chg="del">
          <ac:chgData name="Daniel Hassett" userId="9368d4b4-00aa-4762-9a03-9f51b8542d80" providerId="ADAL" clId="{B994D742-CDD1-486C-9C37-CD2AE4268482}" dt="2026-02-11T17:28:39.153" v="457"/>
          <ac:spMkLst>
            <pc:docMk/>
            <pc:sldMk cId="4248174223" sldId="274"/>
            <ac:spMk id="52" creationId="{BACC6370-2D7E-4714-9D71-7542949D7D5D}"/>
          </ac:spMkLst>
        </pc:spChg>
        <pc:spChg chg="del">
          <ac:chgData name="Daniel Hassett" userId="9368d4b4-00aa-4762-9a03-9f51b8542d80" providerId="ADAL" clId="{B994D742-CDD1-486C-9C37-CD2AE4268482}" dt="2026-02-11T17:28:39.153" v="457"/>
          <ac:spMkLst>
            <pc:docMk/>
            <pc:sldMk cId="4248174223" sldId="274"/>
            <ac:spMk id="54" creationId="{F68B3F68-107C-434F-AA38-110D5EA91B85}"/>
          </ac:spMkLst>
        </pc:spChg>
        <pc:spChg chg="del">
          <ac:chgData name="Daniel Hassett" userId="9368d4b4-00aa-4762-9a03-9f51b8542d80" providerId="ADAL" clId="{B994D742-CDD1-486C-9C37-CD2AE4268482}" dt="2026-02-11T17:28:39.153" v="457"/>
          <ac:spMkLst>
            <pc:docMk/>
            <pc:sldMk cId="4248174223" sldId="274"/>
            <ac:spMk id="56" creationId="{AAD0DBB9-1A4B-4391-81D4-CB19F9AB918A}"/>
          </ac:spMkLst>
        </pc:spChg>
        <pc:spChg chg="del">
          <ac:chgData name="Daniel Hassett" userId="9368d4b4-00aa-4762-9a03-9f51b8542d80" providerId="ADAL" clId="{B994D742-CDD1-486C-9C37-CD2AE4268482}" dt="2026-02-11T17:28:39.153" v="457"/>
          <ac:spMkLst>
            <pc:docMk/>
            <pc:sldMk cId="4248174223" sldId="274"/>
            <ac:spMk id="58" creationId="{063BBA22-50EA-4C4D-BE05-F1CE4E63AA56}"/>
          </ac:spMkLst>
        </pc:spChg>
      </pc:sldChg>
      <pc:sldChg chg="addSp delSp modSp new mod ord">
        <pc:chgData name="Daniel Hassett" userId="9368d4b4-00aa-4762-9a03-9f51b8542d80" providerId="ADAL" clId="{B994D742-CDD1-486C-9C37-CD2AE4268482}" dt="2026-02-12T15:45:40.776" v="1648"/>
        <pc:sldMkLst>
          <pc:docMk/>
          <pc:sldMk cId="3263089775" sldId="275"/>
        </pc:sldMkLst>
        <pc:spChg chg="mod">
          <ac:chgData name="Daniel Hassett" userId="9368d4b4-00aa-4762-9a03-9f51b8542d80" providerId="ADAL" clId="{B994D742-CDD1-486C-9C37-CD2AE4268482}" dt="2026-02-11T17:32:12.821" v="527" actId="20577"/>
          <ac:spMkLst>
            <pc:docMk/>
            <pc:sldMk cId="3263089775" sldId="275"/>
            <ac:spMk id="2" creationId="{B4D0354E-6E66-C58D-AFD6-A58D1242A377}"/>
          </ac:spMkLst>
        </pc:spChg>
        <pc:spChg chg="mod">
          <ac:chgData name="Daniel Hassett" userId="9368d4b4-00aa-4762-9a03-9f51b8542d80" providerId="ADAL" clId="{B994D742-CDD1-486C-9C37-CD2AE4268482}" dt="2026-02-11T19:56:44.883" v="1034" actId="403"/>
          <ac:spMkLst>
            <pc:docMk/>
            <pc:sldMk cId="3263089775" sldId="275"/>
            <ac:spMk id="3" creationId="{29F83DF7-8680-846B-496E-113466D6895D}"/>
          </ac:spMkLst>
        </pc:spChg>
        <pc:spChg chg="mod">
          <ac:chgData name="Daniel Hassett" userId="9368d4b4-00aa-4762-9a03-9f51b8542d80" providerId="ADAL" clId="{B994D742-CDD1-486C-9C37-CD2AE4268482}" dt="2026-02-12T15:28:38.432" v="1585" actId="20577"/>
          <ac:spMkLst>
            <pc:docMk/>
            <pc:sldMk cId="3263089775" sldId="275"/>
            <ac:spMk id="4" creationId="{DD6CC722-62D7-00A3-A29E-1377246CDB74}"/>
          </ac:spMkLst>
        </pc:spChg>
        <pc:spChg chg="del">
          <ac:chgData name="Daniel Hassett" userId="9368d4b4-00aa-4762-9a03-9f51b8542d80" providerId="ADAL" clId="{B994D742-CDD1-486C-9C37-CD2AE4268482}" dt="2026-02-11T17:32:48.363" v="550"/>
          <ac:spMkLst>
            <pc:docMk/>
            <pc:sldMk cId="3263089775" sldId="275"/>
            <ac:spMk id="5" creationId="{4DA0A867-F591-FA84-D079-A46BD2F7B5AE}"/>
          </ac:spMkLst>
        </pc:spChg>
        <pc:picChg chg="add mod">
          <ac:chgData name="Daniel Hassett" userId="9368d4b4-00aa-4762-9a03-9f51b8542d80" providerId="ADAL" clId="{B994D742-CDD1-486C-9C37-CD2AE4268482}" dt="2026-02-11T17:32:48.363" v="550"/>
          <ac:picMkLst>
            <pc:docMk/>
            <pc:sldMk cId="3263089775" sldId="275"/>
            <ac:picMk id="6" creationId="{C6A46450-97C3-D168-6E0F-F1842EFCBC89}"/>
          </ac:picMkLst>
        </pc:picChg>
      </pc:sldChg>
      <pc:sldChg chg="addSp delSp modSp new mod ord">
        <pc:chgData name="Daniel Hassett" userId="9368d4b4-00aa-4762-9a03-9f51b8542d80" providerId="ADAL" clId="{B994D742-CDD1-486C-9C37-CD2AE4268482}" dt="2026-02-11T18:36:21.603" v="573"/>
        <pc:sldMkLst>
          <pc:docMk/>
          <pc:sldMk cId="2705716041" sldId="276"/>
        </pc:sldMkLst>
        <pc:spChg chg="del">
          <ac:chgData name="Daniel Hassett" userId="9368d4b4-00aa-4762-9a03-9f51b8542d80" providerId="ADAL" clId="{B994D742-CDD1-486C-9C37-CD2AE4268482}" dt="2026-02-11T18:32:35.865" v="558" actId="478"/>
          <ac:spMkLst>
            <pc:docMk/>
            <pc:sldMk cId="2705716041" sldId="276"/>
            <ac:spMk id="2" creationId="{106F4688-9D6F-E2E1-87C7-49EEA1362BD7}"/>
          </ac:spMkLst>
        </pc:spChg>
        <pc:spChg chg="del">
          <ac:chgData name="Daniel Hassett" userId="9368d4b4-00aa-4762-9a03-9f51b8542d80" providerId="ADAL" clId="{B994D742-CDD1-486C-9C37-CD2AE4268482}" dt="2026-02-11T18:32:38.909" v="559" actId="478"/>
          <ac:spMkLst>
            <pc:docMk/>
            <pc:sldMk cId="2705716041" sldId="276"/>
            <ac:spMk id="3" creationId="{930D7124-09C2-FD8F-A62F-D6A1508198CA}"/>
          </ac:spMkLst>
        </pc:spChg>
        <pc:spChg chg="mod">
          <ac:chgData name="Daniel Hassett" userId="9368d4b4-00aa-4762-9a03-9f51b8542d80" providerId="ADAL" clId="{B994D742-CDD1-486C-9C37-CD2AE4268482}" dt="2026-02-11T18:35:24.638" v="571" actId="12"/>
          <ac:spMkLst>
            <pc:docMk/>
            <pc:sldMk cId="2705716041" sldId="276"/>
            <ac:spMk id="4" creationId="{D27F9E52-2A76-E41F-F1B5-C86BEF02014D}"/>
          </ac:spMkLst>
        </pc:spChg>
        <pc:spChg chg="del mod">
          <ac:chgData name="Daniel Hassett" userId="9368d4b4-00aa-4762-9a03-9f51b8542d80" providerId="ADAL" clId="{B994D742-CDD1-486C-9C37-CD2AE4268482}" dt="2026-02-11T18:33:19.401" v="561"/>
          <ac:spMkLst>
            <pc:docMk/>
            <pc:sldMk cId="2705716041" sldId="276"/>
            <ac:spMk id="5" creationId="{13BF0A8C-FACF-9519-0457-BF146975FF7C}"/>
          </ac:spMkLst>
        </pc:spChg>
        <pc:graphicFrameChg chg="add mod">
          <ac:chgData name="Daniel Hassett" userId="9368d4b4-00aa-4762-9a03-9f51b8542d80" providerId="ADAL" clId="{B994D742-CDD1-486C-9C37-CD2AE4268482}" dt="2026-02-11T18:33:19.401" v="561"/>
          <ac:graphicFrameMkLst>
            <pc:docMk/>
            <pc:sldMk cId="2705716041" sldId="276"/>
            <ac:graphicFrameMk id="6" creationId="{8EB3535D-D779-4E29-FF86-3E7EC51C554B}"/>
          </ac:graphicFrameMkLst>
        </pc:graphicFrameChg>
        <pc:graphicFrameChg chg="add mod">
          <ac:chgData name="Daniel Hassett" userId="9368d4b4-00aa-4762-9a03-9f51b8542d80" providerId="ADAL" clId="{B994D742-CDD1-486C-9C37-CD2AE4268482}" dt="2026-02-11T18:34:27.601" v="562"/>
          <ac:graphicFrameMkLst>
            <pc:docMk/>
            <pc:sldMk cId="2705716041" sldId="276"/>
            <ac:graphicFrameMk id="7" creationId="{0C7691B3-2143-2CA6-892B-30148DE8D94E}"/>
          </ac:graphicFrameMkLst>
        </pc:graphicFrameChg>
      </pc:sldChg>
      <pc:sldChg chg="new del">
        <pc:chgData name="Daniel Hassett" userId="9368d4b4-00aa-4762-9a03-9f51b8542d80" providerId="ADAL" clId="{B994D742-CDD1-486C-9C37-CD2AE4268482}" dt="2026-02-11T18:42:06.840" v="578" actId="47"/>
        <pc:sldMkLst>
          <pc:docMk/>
          <pc:sldMk cId="280708305" sldId="277"/>
        </pc:sldMkLst>
      </pc:sldChg>
      <pc:sldChg chg="new del">
        <pc:chgData name="Daniel Hassett" userId="9368d4b4-00aa-4762-9a03-9f51b8542d80" providerId="ADAL" clId="{B994D742-CDD1-486C-9C37-CD2AE4268482}" dt="2026-02-11T18:42:03.250" v="577" actId="47"/>
        <pc:sldMkLst>
          <pc:docMk/>
          <pc:sldMk cId="711394672" sldId="278"/>
        </pc:sldMkLst>
      </pc:sldChg>
      <pc:sldChg chg="addSp delSp modSp new mod ord">
        <pc:chgData name="Daniel Hassett" userId="9368d4b4-00aa-4762-9a03-9f51b8542d80" providerId="ADAL" clId="{B994D742-CDD1-486C-9C37-CD2AE4268482}" dt="2026-02-12T15:46:52.962" v="1652" actId="5793"/>
        <pc:sldMkLst>
          <pc:docMk/>
          <pc:sldMk cId="1151566349" sldId="279"/>
        </pc:sldMkLst>
        <pc:spChg chg="mod">
          <ac:chgData name="Daniel Hassett" userId="9368d4b4-00aa-4762-9a03-9f51b8542d80" providerId="ADAL" clId="{B994D742-CDD1-486C-9C37-CD2AE4268482}" dt="2026-02-11T18:56:21.214" v="586" actId="20577"/>
          <ac:spMkLst>
            <pc:docMk/>
            <pc:sldMk cId="1151566349" sldId="279"/>
            <ac:spMk id="2" creationId="{01EB41CD-B45A-AFE5-5238-00106DC25413}"/>
          </ac:spMkLst>
        </pc:spChg>
        <pc:spChg chg="del">
          <ac:chgData name="Daniel Hassett" userId="9368d4b4-00aa-4762-9a03-9f51b8542d80" providerId="ADAL" clId="{B994D742-CDD1-486C-9C37-CD2AE4268482}" dt="2026-02-11T18:56:31.025" v="587" actId="478"/>
          <ac:spMkLst>
            <pc:docMk/>
            <pc:sldMk cId="1151566349" sldId="279"/>
            <ac:spMk id="3" creationId="{0E313D97-7E04-6F4D-2302-0ABB37EDFD6F}"/>
          </ac:spMkLst>
        </pc:spChg>
        <pc:spChg chg="mod">
          <ac:chgData name="Daniel Hassett" userId="9368d4b4-00aa-4762-9a03-9f51b8542d80" providerId="ADAL" clId="{B994D742-CDD1-486C-9C37-CD2AE4268482}" dt="2026-02-12T15:46:52.962" v="1652" actId="5793"/>
          <ac:spMkLst>
            <pc:docMk/>
            <pc:sldMk cId="1151566349" sldId="279"/>
            <ac:spMk id="4" creationId="{05CEAC37-C5C1-76FC-32F5-7FE0FB53062C}"/>
          </ac:spMkLst>
        </pc:spChg>
        <pc:spChg chg="del">
          <ac:chgData name="Daniel Hassett" userId="9368d4b4-00aa-4762-9a03-9f51b8542d80" providerId="ADAL" clId="{B994D742-CDD1-486C-9C37-CD2AE4268482}" dt="2026-02-11T18:58:05.397" v="590"/>
          <ac:spMkLst>
            <pc:docMk/>
            <pc:sldMk cId="1151566349" sldId="279"/>
            <ac:spMk id="5" creationId="{192821D2-68AC-9551-3CEA-AE31BF570230}"/>
          </ac:spMkLst>
        </pc:spChg>
        <pc:picChg chg="add mod">
          <ac:chgData name="Daniel Hassett" userId="9368d4b4-00aa-4762-9a03-9f51b8542d80" providerId="ADAL" clId="{B994D742-CDD1-486C-9C37-CD2AE4268482}" dt="2026-02-11T18:58:05.397" v="590"/>
          <ac:picMkLst>
            <pc:docMk/>
            <pc:sldMk cId="1151566349" sldId="279"/>
            <ac:picMk id="6" creationId="{1D90A4F4-B1EF-D24A-CA94-A0DF1995A5D4}"/>
          </ac:picMkLst>
        </pc:picChg>
      </pc:sldChg>
      <pc:sldChg chg="modSp new mod">
        <pc:chgData name="Daniel Hassett" userId="9368d4b4-00aa-4762-9a03-9f51b8542d80" providerId="ADAL" clId="{B994D742-CDD1-486C-9C37-CD2AE4268482}" dt="2026-02-11T19:04:42.895" v="650" actId="14100"/>
        <pc:sldMkLst>
          <pc:docMk/>
          <pc:sldMk cId="3518279435" sldId="280"/>
        </pc:sldMkLst>
        <pc:spChg chg="mod">
          <ac:chgData name="Daniel Hassett" userId="9368d4b4-00aa-4762-9a03-9f51b8542d80" providerId="ADAL" clId="{B994D742-CDD1-486C-9C37-CD2AE4268482}" dt="2026-02-11T19:01:00.908" v="631" actId="20577"/>
          <ac:spMkLst>
            <pc:docMk/>
            <pc:sldMk cId="3518279435" sldId="280"/>
            <ac:spMk id="2" creationId="{18F1E168-0278-6E4D-3112-F3E065518497}"/>
          </ac:spMkLst>
        </pc:spChg>
        <pc:spChg chg="mod">
          <ac:chgData name="Daniel Hassett" userId="9368d4b4-00aa-4762-9a03-9f51b8542d80" providerId="ADAL" clId="{B994D742-CDD1-486C-9C37-CD2AE4268482}" dt="2026-02-11T19:04:42.895" v="650" actId="14100"/>
          <ac:spMkLst>
            <pc:docMk/>
            <pc:sldMk cId="3518279435" sldId="280"/>
            <ac:spMk id="3" creationId="{E6DBD706-1D12-23E0-DBCA-EA8E409BE8A3}"/>
          </ac:spMkLst>
        </pc:spChg>
        <pc:spChg chg="mod">
          <ac:chgData name="Daniel Hassett" userId="9368d4b4-00aa-4762-9a03-9f51b8542d80" providerId="ADAL" clId="{B994D742-CDD1-486C-9C37-CD2AE4268482}" dt="2026-02-11T19:02:17.061" v="637" actId="27636"/>
          <ac:spMkLst>
            <pc:docMk/>
            <pc:sldMk cId="3518279435" sldId="280"/>
            <ac:spMk id="4" creationId="{853051B8-7FCF-31AF-5904-2E3D0F281E9F}"/>
          </ac:spMkLst>
        </pc:spChg>
      </pc:sldChg>
      <pc:sldChg chg="modSp add mod ord">
        <pc:chgData name="Daniel Hassett" userId="9368d4b4-00aa-4762-9a03-9f51b8542d80" providerId="ADAL" clId="{B994D742-CDD1-486C-9C37-CD2AE4268482}" dt="2026-02-11T19:04:55.721" v="653" actId="14100"/>
        <pc:sldMkLst>
          <pc:docMk/>
          <pc:sldMk cId="362843470" sldId="281"/>
        </pc:sldMkLst>
        <pc:spChg chg="mod">
          <ac:chgData name="Daniel Hassett" userId="9368d4b4-00aa-4762-9a03-9f51b8542d80" providerId="ADAL" clId="{B994D742-CDD1-486C-9C37-CD2AE4268482}" dt="2026-02-11T19:04:55.721" v="653" actId="14100"/>
          <ac:spMkLst>
            <pc:docMk/>
            <pc:sldMk cId="362843470" sldId="281"/>
            <ac:spMk id="3" creationId="{C3A7D39B-5E15-D519-E408-DF569BC54428}"/>
          </ac:spMkLst>
        </pc:spChg>
      </pc:sldChg>
      <pc:sldChg chg="modSp new mod">
        <pc:chgData name="Daniel Hassett" userId="9368d4b4-00aa-4762-9a03-9f51b8542d80" providerId="ADAL" clId="{B994D742-CDD1-486C-9C37-CD2AE4268482}" dt="2026-02-11T20:00:04.603" v="1037" actId="12"/>
        <pc:sldMkLst>
          <pc:docMk/>
          <pc:sldMk cId="1789558444" sldId="282"/>
        </pc:sldMkLst>
        <pc:spChg chg="mod">
          <ac:chgData name="Daniel Hassett" userId="9368d4b4-00aa-4762-9a03-9f51b8542d80" providerId="ADAL" clId="{B994D742-CDD1-486C-9C37-CD2AE4268482}" dt="2026-02-11T19:10:29.009" v="666" actId="20577"/>
          <ac:spMkLst>
            <pc:docMk/>
            <pc:sldMk cId="1789558444" sldId="282"/>
            <ac:spMk id="2" creationId="{FCE61FA1-5480-EAE6-083E-D6D6C91410DB}"/>
          </ac:spMkLst>
        </pc:spChg>
        <pc:spChg chg="mod">
          <ac:chgData name="Daniel Hassett" userId="9368d4b4-00aa-4762-9a03-9f51b8542d80" providerId="ADAL" clId="{B994D742-CDD1-486C-9C37-CD2AE4268482}" dt="2026-02-11T20:00:04.603" v="1037" actId="12"/>
          <ac:spMkLst>
            <pc:docMk/>
            <pc:sldMk cId="1789558444" sldId="282"/>
            <ac:spMk id="3" creationId="{277BC3F4-4F4E-8026-F02B-D2C82A60113E}"/>
          </ac:spMkLst>
        </pc:spChg>
      </pc:sldChg>
      <pc:sldChg chg="addSp delSp modSp new mod">
        <pc:chgData name="Daniel Hassett" userId="9368d4b4-00aa-4762-9a03-9f51b8542d80" providerId="ADAL" clId="{B994D742-CDD1-486C-9C37-CD2AE4268482}" dt="2026-02-12T15:36:55.254" v="1588" actId="20577"/>
        <pc:sldMkLst>
          <pc:docMk/>
          <pc:sldMk cId="1588405160" sldId="283"/>
        </pc:sldMkLst>
        <pc:spChg chg="mod">
          <ac:chgData name="Daniel Hassett" userId="9368d4b4-00aa-4762-9a03-9f51b8542d80" providerId="ADAL" clId="{B994D742-CDD1-486C-9C37-CD2AE4268482}" dt="2026-02-12T15:36:55.254" v="1588" actId="20577"/>
          <ac:spMkLst>
            <pc:docMk/>
            <pc:sldMk cId="1588405160" sldId="283"/>
            <ac:spMk id="2" creationId="{C8C40B5F-13EB-2A47-FD5D-AF8630684CAB}"/>
          </ac:spMkLst>
        </pc:spChg>
        <pc:spChg chg="del">
          <ac:chgData name="Daniel Hassett" userId="9368d4b4-00aa-4762-9a03-9f51b8542d80" providerId="ADAL" clId="{B994D742-CDD1-486C-9C37-CD2AE4268482}" dt="2026-02-11T19:13:02.672" v="672" actId="478"/>
          <ac:spMkLst>
            <pc:docMk/>
            <pc:sldMk cId="1588405160" sldId="283"/>
            <ac:spMk id="3" creationId="{99A59CB1-4807-965F-DC04-94D2C36E4313}"/>
          </ac:spMkLst>
        </pc:spChg>
        <pc:spChg chg="del">
          <ac:chgData name="Daniel Hassett" userId="9368d4b4-00aa-4762-9a03-9f51b8542d80" providerId="ADAL" clId="{B994D742-CDD1-486C-9C37-CD2AE4268482}" dt="2026-02-11T19:13:25.157" v="674" actId="478"/>
          <ac:spMkLst>
            <pc:docMk/>
            <pc:sldMk cId="1588405160" sldId="283"/>
            <ac:spMk id="4" creationId="{BAE9634C-8493-1A21-AC6C-CEEDD30D004F}"/>
          </ac:spMkLst>
        </pc:spChg>
        <pc:spChg chg="mod">
          <ac:chgData name="Daniel Hassett" userId="9368d4b4-00aa-4762-9a03-9f51b8542d80" providerId="ADAL" clId="{B994D742-CDD1-486C-9C37-CD2AE4268482}" dt="2026-02-11T20:00:15.867" v="1039" actId="12"/>
          <ac:spMkLst>
            <pc:docMk/>
            <pc:sldMk cId="1588405160" sldId="283"/>
            <ac:spMk id="5" creationId="{4728CA65-CD1D-D1FC-F26E-45DDA555BE46}"/>
          </ac:spMkLst>
        </pc:spChg>
        <pc:spChg chg="del">
          <ac:chgData name="Daniel Hassett" userId="9368d4b4-00aa-4762-9a03-9f51b8542d80" providerId="ADAL" clId="{B994D742-CDD1-486C-9C37-CD2AE4268482}" dt="2026-02-11T19:13:15.780" v="673"/>
          <ac:spMkLst>
            <pc:docMk/>
            <pc:sldMk cId="1588405160" sldId="283"/>
            <ac:spMk id="6" creationId="{06B0B809-C395-D2F5-0464-264F749CDE6F}"/>
          </ac:spMkLst>
        </pc:spChg>
        <pc:picChg chg="add mod">
          <ac:chgData name="Daniel Hassett" userId="9368d4b4-00aa-4762-9a03-9f51b8542d80" providerId="ADAL" clId="{B994D742-CDD1-486C-9C37-CD2AE4268482}" dt="2026-02-11T19:13:37.722" v="677" actId="1076"/>
          <ac:picMkLst>
            <pc:docMk/>
            <pc:sldMk cId="1588405160" sldId="283"/>
            <ac:picMk id="7" creationId="{BB4AB76D-8D81-8671-D9A5-6E8FE13F4138}"/>
          </ac:picMkLst>
        </pc:picChg>
      </pc:sldChg>
      <pc:sldChg chg="modSp new mod ord">
        <pc:chgData name="Daniel Hassett" userId="9368d4b4-00aa-4762-9a03-9f51b8542d80" providerId="ADAL" clId="{B994D742-CDD1-486C-9C37-CD2AE4268482}" dt="2026-02-12T15:42:19.950" v="1625" actId="20577"/>
        <pc:sldMkLst>
          <pc:docMk/>
          <pc:sldMk cId="1008034200" sldId="284"/>
        </pc:sldMkLst>
        <pc:spChg chg="mod">
          <ac:chgData name="Daniel Hassett" userId="9368d4b4-00aa-4762-9a03-9f51b8542d80" providerId="ADAL" clId="{B994D742-CDD1-486C-9C37-CD2AE4268482}" dt="2026-02-12T15:42:19.950" v="1625" actId="20577"/>
          <ac:spMkLst>
            <pc:docMk/>
            <pc:sldMk cId="1008034200" sldId="284"/>
            <ac:spMk id="2" creationId="{776E2B14-0D0C-1582-3EFA-C5CAB3835B9A}"/>
          </ac:spMkLst>
        </pc:spChg>
        <pc:spChg chg="mod">
          <ac:chgData name="Daniel Hassett" userId="9368d4b4-00aa-4762-9a03-9f51b8542d80" providerId="ADAL" clId="{B994D742-CDD1-486C-9C37-CD2AE4268482}" dt="2026-02-11T20:53:13.151" v="1561" actId="255"/>
          <ac:spMkLst>
            <pc:docMk/>
            <pc:sldMk cId="1008034200" sldId="284"/>
            <ac:spMk id="3" creationId="{D39EB28E-9188-388C-3276-05681091FB5E}"/>
          </ac:spMkLst>
        </pc:spChg>
      </pc:sldChg>
      <pc:sldChg chg="modSp new mod">
        <pc:chgData name="Daniel Hassett" userId="9368d4b4-00aa-4762-9a03-9f51b8542d80" providerId="ADAL" clId="{B994D742-CDD1-486C-9C37-CD2AE4268482}" dt="2026-02-11T19:55:30.201" v="1022" actId="12"/>
        <pc:sldMkLst>
          <pc:docMk/>
          <pc:sldMk cId="710256173" sldId="285"/>
        </pc:sldMkLst>
        <pc:spChg chg="mod">
          <ac:chgData name="Daniel Hassett" userId="9368d4b4-00aa-4762-9a03-9f51b8542d80" providerId="ADAL" clId="{B994D742-CDD1-486C-9C37-CD2AE4268482}" dt="2026-02-11T19:27:39.869" v="786" actId="20577"/>
          <ac:spMkLst>
            <pc:docMk/>
            <pc:sldMk cId="710256173" sldId="285"/>
            <ac:spMk id="2" creationId="{2A3EE64B-0576-1630-52E4-7D26C06334BE}"/>
          </ac:spMkLst>
        </pc:spChg>
        <pc:spChg chg="mod">
          <ac:chgData name="Daniel Hassett" userId="9368d4b4-00aa-4762-9a03-9f51b8542d80" providerId="ADAL" clId="{B994D742-CDD1-486C-9C37-CD2AE4268482}" dt="2026-02-11T19:55:30.201" v="1022" actId="12"/>
          <ac:spMkLst>
            <pc:docMk/>
            <pc:sldMk cId="710256173" sldId="285"/>
            <ac:spMk id="3" creationId="{D5C2C0D2-0523-4212-691B-1C05513B681C}"/>
          </ac:spMkLst>
        </pc:spChg>
      </pc:sldChg>
      <pc:sldChg chg="modSp new mod">
        <pc:chgData name="Daniel Hassett" userId="9368d4b4-00aa-4762-9a03-9f51b8542d80" providerId="ADAL" clId="{B994D742-CDD1-486C-9C37-CD2AE4268482}" dt="2026-02-11T19:54:58.281" v="1020" actId="12"/>
        <pc:sldMkLst>
          <pc:docMk/>
          <pc:sldMk cId="729587382" sldId="286"/>
        </pc:sldMkLst>
        <pc:spChg chg="mod">
          <ac:chgData name="Daniel Hassett" userId="9368d4b4-00aa-4762-9a03-9f51b8542d80" providerId="ADAL" clId="{B994D742-CDD1-486C-9C37-CD2AE4268482}" dt="2026-02-11T19:39:11.655" v="854" actId="20577"/>
          <ac:spMkLst>
            <pc:docMk/>
            <pc:sldMk cId="729587382" sldId="286"/>
            <ac:spMk id="2" creationId="{C3B0543D-4DF8-747A-5639-06AB11B3F6E5}"/>
          </ac:spMkLst>
        </pc:spChg>
        <pc:spChg chg="mod">
          <ac:chgData name="Daniel Hassett" userId="9368d4b4-00aa-4762-9a03-9f51b8542d80" providerId="ADAL" clId="{B994D742-CDD1-486C-9C37-CD2AE4268482}" dt="2026-02-11T19:54:58.281" v="1020" actId="12"/>
          <ac:spMkLst>
            <pc:docMk/>
            <pc:sldMk cId="729587382" sldId="286"/>
            <ac:spMk id="3" creationId="{158F1EE5-9189-8DC9-AEF7-DF373B0B3746}"/>
          </ac:spMkLst>
        </pc:spChg>
      </pc:sldChg>
      <pc:sldChg chg="modSp new mod ord">
        <pc:chgData name="Daniel Hassett" userId="9368d4b4-00aa-4762-9a03-9f51b8542d80" providerId="ADAL" clId="{B994D742-CDD1-486C-9C37-CD2AE4268482}" dt="2026-02-11T19:38:59.954" v="834"/>
        <pc:sldMkLst>
          <pc:docMk/>
          <pc:sldMk cId="4138008552" sldId="287"/>
        </pc:sldMkLst>
        <pc:spChg chg="mod">
          <ac:chgData name="Daniel Hassett" userId="9368d4b4-00aa-4762-9a03-9f51b8542d80" providerId="ADAL" clId="{B994D742-CDD1-486C-9C37-CD2AE4268482}" dt="2026-02-11T19:32:40.661" v="818" actId="20577"/>
          <ac:spMkLst>
            <pc:docMk/>
            <pc:sldMk cId="4138008552" sldId="287"/>
            <ac:spMk id="2" creationId="{116C567B-29D5-0BB6-418E-425233503416}"/>
          </ac:spMkLst>
        </pc:spChg>
        <pc:spChg chg="mod">
          <ac:chgData name="Daniel Hassett" userId="9368d4b4-00aa-4762-9a03-9f51b8542d80" providerId="ADAL" clId="{B994D742-CDD1-486C-9C37-CD2AE4268482}" dt="2026-02-11T19:35:04.559" v="832" actId="403"/>
          <ac:spMkLst>
            <pc:docMk/>
            <pc:sldMk cId="4138008552" sldId="287"/>
            <ac:spMk id="3" creationId="{7D30B2A3-8D4A-EC19-BBCD-62913635044B}"/>
          </ac:spMkLst>
        </pc:spChg>
      </pc:sldChg>
      <pc:sldChg chg="addSp delSp modSp new mod">
        <pc:chgData name="Daniel Hassett" userId="9368d4b4-00aa-4762-9a03-9f51b8542d80" providerId="ADAL" clId="{B994D742-CDD1-486C-9C37-CD2AE4268482}" dt="2026-02-11T19:55:07.859" v="1021" actId="12"/>
        <pc:sldMkLst>
          <pc:docMk/>
          <pc:sldMk cId="212272190" sldId="288"/>
        </pc:sldMkLst>
        <pc:spChg chg="mod">
          <ac:chgData name="Daniel Hassett" userId="9368d4b4-00aa-4762-9a03-9f51b8542d80" providerId="ADAL" clId="{B994D742-CDD1-486C-9C37-CD2AE4268482}" dt="2026-02-11T19:41:34.411" v="898" actId="1076"/>
          <ac:spMkLst>
            <pc:docMk/>
            <pc:sldMk cId="212272190" sldId="288"/>
            <ac:spMk id="2" creationId="{BC10E033-FDCE-FFA7-1872-3609372B7D07}"/>
          </ac:spMkLst>
        </pc:spChg>
        <pc:spChg chg="del">
          <ac:chgData name="Daniel Hassett" userId="9368d4b4-00aa-4762-9a03-9f51b8542d80" providerId="ADAL" clId="{B994D742-CDD1-486C-9C37-CD2AE4268482}" dt="2026-02-11T19:40:31.660" v="859" actId="478"/>
          <ac:spMkLst>
            <pc:docMk/>
            <pc:sldMk cId="212272190" sldId="288"/>
            <ac:spMk id="3" creationId="{0ECB0F19-FB64-32DE-2F56-10F814BFE684}"/>
          </ac:spMkLst>
        </pc:spChg>
        <pc:spChg chg="mod">
          <ac:chgData name="Daniel Hassett" userId="9368d4b4-00aa-4762-9a03-9f51b8542d80" providerId="ADAL" clId="{B994D742-CDD1-486C-9C37-CD2AE4268482}" dt="2026-02-11T19:55:07.859" v="1021" actId="12"/>
          <ac:spMkLst>
            <pc:docMk/>
            <pc:sldMk cId="212272190" sldId="288"/>
            <ac:spMk id="4" creationId="{A0CBB0BF-5625-2025-917F-58171D18F547}"/>
          </ac:spMkLst>
        </pc:spChg>
        <pc:spChg chg="del mod">
          <ac:chgData name="Daniel Hassett" userId="9368d4b4-00aa-4762-9a03-9f51b8542d80" providerId="ADAL" clId="{B994D742-CDD1-486C-9C37-CD2AE4268482}" dt="2026-02-11T19:40:52.272" v="862"/>
          <ac:spMkLst>
            <pc:docMk/>
            <pc:sldMk cId="212272190" sldId="288"/>
            <ac:spMk id="5" creationId="{97667832-DE43-681D-166C-4249FA537DAC}"/>
          </ac:spMkLst>
        </pc:spChg>
        <pc:picChg chg="add mod">
          <ac:chgData name="Daniel Hassett" userId="9368d4b4-00aa-4762-9a03-9f51b8542d80" providerId="ADAL" clId="{B994D742-CDD1-486C-9C37-CD2AE4268482}" dt="2026-02-11T19:42:07.715" v="903" actId="14100"/>
          <ac:picMkLst>
            <pc:docMk/>
            <pc:sldMk cId="212272190" sldId="288"/>
            <ac:picMk id="6" creationId="{2C9A13BB-C6EA-ACEA-D3E8-46BC681D2372}"/>
          </ac:picMkLst>
        </pc:picChg>
      </pc:sldChg>
      <pc:sldChg chg="addSp delSp modSp new mod modClrScheme chgLayout">
        <pc:chgData name="Daniel Hassett" userId="9368d4b4-00aa-4762-9a03-9f51b8542d80" providerId="ADAL" clId="{B994D742-CDD1-486C-9C37-CD2AE4268482}" dt="2026-02-11T19:49:23.016" v="933" actId="207"/>
        <pc:sldMkLst>
          <pc:docMk/>
          <pc:sldMk cId="1993479270" sldId="289"/>
        </pc:sldMkLst>
        <pc:spChg chg="mod">
          <ac:chgData name="Daniel Hassett" userId="9368d4b4-00aa-4762-9a03-9f51b8542d80" providerId="ADAL" clId="{B994D742-CDD1-486C-9C37-CD2AE4268482}" dt="2026-02-11T19:49:09.363" v="929" actId="26606"/>
          <ac:spMkLst>
            <pc:docMk/>
            <pc:sldMk cId="1993479270" sldId="289"/>
            <ac:spMk id="2" creationId="{7205C5D0-A6A5-7945-8EE1-1DFD20D27853}"/>
          </ac:spMkLst>
        </pc:spChg>
        <pc:spChg chg="del">
          <ac:chgData name="Daniel Hassett" userId="9368d4b4-00aa-4762-9a03-9f51b8542d80" providerId="ADAL" clId="{B994D742-CDD1-486C-9C37-CD2AE4268482}" dt="2026-02-11T19:47:45.345" v="905" actId="478"/>
          <ac:spMkLst>
            <pc:docMk/>
            <pc:sldMk cId="1993479270" sldId="289"/>
            <ac:spMk id="3" creationId="{17D80898-1F7A-A15A-B46E-A56611BBCB9F}"/>
          </ac:spMkLst>
        </pc:spChg>
        <pc:spChg chg="mod">
          <ac:chgData name="Daniel Hassett" userId="9368d4b4-00aa-4762-9a03-9f51b8542d80" providerId="ADAL" clId="{B994D742-CDD1-486C-9C37-CD2AE4268482}" dt="2026-02-11T19:49:23.016" v="933" actId="207"/>
          <ac:spMkLst>
            <pc:docMk/>
            <pc:sldMk cId="1993479270" sldId="289"/>
            <ac:spMk id="4" creationId="{5300E778-C572-1049-0F28-E9F0B1ED7CD1}"/>
          </ac:spMkLst>
        </pc:spChg>
        <pc:spChg chg="del">
          <ac:chgData name="Daniel Hassett" userId="9368d4b4-00aa-4762-9a03-9f51b8542d80" providerId="ADAL" clId="{B994D742-CDD1-486C-9C37-CD2AE4268482}" dt="2026-02-11T19:49:03.341" v="928"/>
          <ac:spMkLst>
            <pc:docMk/>
            <pc:sldMk cId="1993479270" sldId="289"/>
            <ac:spMk id="5" creationId="{D140A430-898A-AB3C-97F1-CE3B2F60B1B7}"/>
          </ac:spMkLst>
        </pc:spChg>
        <pc:picChg chg="add mod">
          <ac:chgData name="Daniel Hassett" userId="9368d4b4-00aa-4762-9a03-9f51b8542d80" providerId="ADAL" clId="{B994D742-CDD1-486C-9C37-CD2AE4268482}" dt="2026-02-11T19:49:09.363" v="929" actId="26606"/>
          <ac:picMkLst>
            <pc:docMk/>
            <pc:sldMk cId="1993479270" sldId="289"/>
            <ac:picMk id="6" creationId="{A0184C57-B8EF-2DD3-3E30-C9953758DB3E}"/>
          </ac:picMkLst>
        </pc:picChg>
      </pc:sldChg>
      <pc:sldChg chg="addSp delSp modSp new mod modClrScheme chgLayout">
        <pc:chgData name="Daniel Hassett" userId="9368d4b4-00aa-4762-9a03-9f51b8542d80" providerId="ADAL" clId="{B994D742-CDD1-486C-9C37-CD2AE4268482}" dt="2026-02-11T19:52:41.612" v="1019" actId="12"/>
        <pc:sldMkLst>
          <pc:docMk/>
          <pc:sldMk cId="1058044751" sldId="290"/>
        </pc:sldMkLst>
        <pc:spChg chg="mod">
          <ac:chgData name="Daniel Hassett" userId="9368d4b4-00aa-4762-9a03-9f51b8542d80" providerId="ADAL" clId="{B994D742-CDD1-486C-9C37-CD2AE4268482}" dt="2026-02-11T19:52:10.553" v="1011" actId="26606"/>
          <ac:spMkLst>
            <pc:docMk/>
            <pc:sldMk cId="1058044751" sldId="290"/>
            <ac:spMk id="2" creationId="{BB8E6CC4-C43F-3749-D629-98AC84D7C9E6}"/>
          </ac:spMkLst>
        </pc:spChg>
        <pc:spChg chg="del">
          <ac:chgData name="Daniel Hassett" userId="9368d4b4-00aa-4762-9a03-9f51b8542d80" providerId="ADAL" clId="{B994D742-CDD1-486C-9C37-CD2AE4268482}" dt="2026-02-11T19:50:15.878" v="935" actId="478"/>
          <ac:spMkLst>
            <pc:docMk/>
            <pc:sldMk cId="1058044751" sldId="290"/>
            <ac:spMk id="3" creationId="{D5D680B9-AB72-2ADE-54B2-6598FC76B26D}"/>
          </ac:spMkLst>
        </pc:spChg>
        <pc:spChg chg="mod">
          <ac:chgData name="Daniel Hassett" userId="9368d4b4-00aa-4762-9a03-9f51b8542d80" providerId="ADAL" clId="{B994D742-CDD1-486C-9C37-CD2AE4268482}" dt="2026-02-11T19:52:41.612" v="1019" actId="12"/>
          <ac:spMkLst>
            <pc:docMk/>
            <pc:sldMk cId="1058044751" sldId="290"/>
            <ac:spMk id="4" creationId="{E56E6AC0-3448-D132-96D8-EACCA3BFE12D}"/>
          </ac:spMkLst>
        </pc:spChg>
        <pc:spChg chg="del">
          <ac:chgData name="Daniel Hassett" userId="9368d4b4-00aa-4762-9a03-9f51b8542d80" providerId="ADAL" clId="{B994D742-CDD1-486C-9C37-CD2AE4268482}" dt="2026-02-11T19:51:54.194" v="1008"/>
          <ac:spMkLst>
            <pc:docMk/>
            <pc:sldMk cId="1058044751" sldId="290"/>
            <ac:spMk id="5" creationId="{15422730-9F22-6472-719A-EF9A0EE0E526}"/>
          </ac:spMkLst>
        </pc:spChg>
        <pc:picChg chg="add mod">
          <ac:chgData name="Daniel Hassett" userId="9368d4b4-00aa-4762-9a03-9f51b8542d80" providerId="ADAL" clId="{B994D742-CDD1-486C-9C37-CD2AE4268482}" dt="2026-02-11T19:52:11.279" v="1013" actId="962"/>
          <ac:picMkLst>
            <pc:docMk/>
            <pc:sldMk cId="1058044751" sldId="290"/>
            <ac:picMk id="6" creationId="{63328C38-0AB8-561D-0379-DEFD6737D5B4}"/>
          </ac:picMkLst>
        </pc:picChg>
      </pc:sldChg>
      <pc:sldChg chg="addSp delSp modSp new mod">
        <pc:chgData name="Daniel Hassett" userId="9368d4b4-00aa-4762-9a03-9f51b8542d80" providerId="ADAL" clId="{B994D742-CDD1-486C-9C37-CD2AE4268482}" dt="2026-02-11T20:07:59.809" v="1091" actId="14100"/>
        <pc:sldMkLst>
          <pc:docMk/>
          <pc:sldMk cId="699994491" sldId="291"/>
        </pc:sldMkLst>
        <pc:spChg chg="mod">
          <ac:chgData name="Daniel Hassett" userId="9368d4b4-00aa-4762-9a03-9f51b8542d80" providerId="ADAL" clId="{B994D742-CDD1-486C-9C37-CD2AE4268482}" dt="2026-02-11T20:03:00.799" v="1066" actId="20577"/>
          <ac:spMkLst>
            <pc:docMk/>
            <pc:sldMk cId="699994491" sldId="291"/>
            <ac:spMk id="2" creationId="{D3103FF1-A320-206C-0F26-D9855F44A448}"/>
          </ac:spMkLst>
        </pc:spChg>
        <pc:spChg chg="del">
          <ac:chgData name="Daniel Hassett" userId="9368d4b4-00aa-4762-9a03-9f51b8542d80" providerId="ADAL" clId="{B994D742-CDD1-486C-9C37-CD2AE4268482}" dt="2026-02-11T20:04:13.864" v="1067" actId="478"/>
          <ac:spMkLst>
            <pc:docMk/>
            <pc:sldMk cId="699994491" sldId="291"/>
            <ac:spMk id="3" creationId="{86F153A9-65F5-DB42-9EC7-63BDFB3F5762}"/>
          </ac:spMkLst>
        </pc:spChg>
        <pc:spChg chg="del mod">
          <ac:chgData name="Daniel Hassett" userId="9368d4b4-00aa-4762-9a03-9f51b8542d80" providerId="ADAL" clId="{B994D742-CDD1-486C-9C37-CD2AE4268482}" dt="2026-02-11T20:07:17.864" v="1084" actId="478"/>
          <ac:spMkLst>
            <pc:docMk/>
            <pc:sldMk cId="699994491" sldId="291"/>
            <ac:spMk id="4" creationId="{51B8ACCE-1EFD-8E4C-2C5A-17FC1C7325D8}"/>
          </ac:spMkLst>
        </pc:spChg>
        <pc:spChg chg="del">
          <ac:chgData name="Daniel Hassett" userId="9368d4b4-00aa-4762-9a03-9f51b8542d80" providerId="ADAL" clId="{B994D742-CDD1-486C-9C37-CD2AE4268482}" dt="2026-02-11T20:07:42.591" v="1088"/>
          <ac:spMkLst>
            <pc:docMk/>
            <pc:sldMk cId="699994491" sldId="291"/>
            <ac:spMk id="5" creationId="{CFA9D2AA-C8A2-353A-F597-B2A9BB80B8E8}"/>
          </ac:spMkLst>
        </pc:spChg>
        <pc:picChg chg="add mod">
          <ac:chgData name="Daniel Hassett" userId="9368d4b4-00aa-4762-9a03-9f51b8542d80" providerId="ADAL" clId="{B994D742-CDD1-486C-9C37-CD2AE4268482}" dt="2026-02-11T20:07:34.065" v="1087" actId="14100"/>
          <ac:picMkLst>
            <pc:docMk/>
            <pc:sldMk cId="699994491" sldId="291"/>
            <ac:picMk id="6" creationId="{78BBF6C0-9A9F-2FDD-8565-74B4C89AA6ED}"/>
          </ac:picMkLst>
        </pc:picChg>
        <pc:picChg chg="add mod">
          <ac:chgData name="Daniel Hassett" userId="9368d4b4-00aa-4762-9a03-9f51b8542d80" providerId="ADAL" clId="{B994D742-CDD1-486C-9C37-CD2AE4268482}" dt="2026-02-11T20:07:59.809" v="1091" actId="14100"/>
          <ac:picMkLst>
            <pc:docMk/>
            <pc:sldMk cId="699994491" sldId="291"/>
            <ac:picMk id="7" creationId="{055E595A-C10F-DECD-470A-0FFCD54C6C7A}"/>
          </ac:picMkLst>
        </pc:picChg>
      </pc:sldChg>
      <pc:sldChg chg="addSp delSp modSp add mod">
        <pc:chgData name="Daniel Hassett" userId="9368d4b4-00aa-4762-9a03-9f51b8542d80" providerId="ADAL" clId="{B994D742-CDD1-486C-9C37-CD2AE4268482}" dt="2026-02-11T20:08:53.325" v="1099" actId="1076"/>
        <pc:sldMkLst>
          <pc:docMk/>
          <pc:sldMk cId="3653709" sldId="292"/>
        </pc:sldMkLst>
        <pc:spChg chg="del">
          <ac:chgData name="Daniel Hassett" userId="9368d4b4-00aa-4762-9a03-9f51b8542d80" providerId="ADAL" clId="{B994D742-CDD1-486C-9C37-CD2AE4268482}" dt="2026-02-11T20:08:15.952" v="1092" actId="478"/>
          <ac:spMkLst>
            <pc:docMk/>
            <pc:sldMk cId="3653709" sldId="292"/>
            <ac:spMk id="4" creationId="{2A13EDE8-7F35-D082-E16D-90B106CAAEAA}"/>
          </ac:spMkLst>
        </pc:spChg>
        <pc:spChg chg="del">
          <ac:chgData name="Daniel Hassett" userId="9368d4b4-00aa-4762-9a03-9f51b8542d80" providerId="ADAL" clId="{B994D742-CDD1-486C-9C37-CD2AE4268482}" dt="2026-02-11T20:08:41.510" v="1096"/>
          <ac:spMkLst>
            <pc:docMk/>
            <pc:sldMk cId="3653709" sldId="292"/>
            <ac:spMk id="5" creationId="{1D333AB6-1E49-07B9-69B2-0518DFAF2B7E}"/>
          </ac:spMkLst>
        </pc:spChg>
        <pc:picChg chg="add mod">
          <ac:chgData name="Daniel Hassett" userId="9368d4b4-00aa-4762-9a03-9f51b8542d80" providerId="ADAL" clId="{B994D742-CDD1-486C-9C37-CD2AE4268482}" dt="2026-02-11T20:08:35.409" v="1095" actId="14100"/>
          <ac:picMkLst>
            <pc:docMk/>
            <pc:sldMk cId="3653709" sldId="292"/>
            <ac:picMk id="3" creationId="{E59D0F96-C846-B89F-1630-893DCA48EFC7}"/>
          </ac:picMkLst>
        </pc:picChg>
        <pc:picChg chg="add mod">
          <ac:chgData name="Daniel Hassett" userId="9368d4b4-00aa-4762-9a03-9f51b8542d80" providerId="ADAL" clId="{B994D742-CDD1-486C-9C37-CD2AE4268482}" dt="2026-02-11T20:08:53.325" v="1099" actId="1076"/>
          <ac:picMkLst>
            <pc:docMk/>
            <pc:sldMk cId="3653709" sldId="292"/>
            <ac:picMk id="6" creationId="{4B21930D-3F08-614D-CA6F-7DBDF95ED824}"/>
          </ac:picMkLst>
        </pc:picChg>
      </pc:sldChg>
      <pc:sldChg chg="addSp delSp modSp add mod ord">
        <pc:chgData name="Daniel Hassett" userId="9368d4b4-00aa-4762-9a03-9f51b8542d80" providerId="ADAL" clId="{B994D742-CDD1-486C-9C37-CD2AE4268482}" dt="2026-02-11T20:07:04.359" v="1083"/>
        <pc:sldMkLst>
          <pc:docMk/>
          <pc:sldMk cId="2653979050" sldId="293"/>
        </pc:sldMkLst>
        <pc:spChg chg="del">
          <ac:chgData name="Daniel Hassett" userId="9368d4b4-00aa-4762-9a03-9f51b8542d80" providerId="ADAL" clId="{B994D742-CDD1-486C-9C37-CD2AE4268482}" dt="2026-02-11T20:05:52.394" v="1076" actId="478"/>
          <ac:spMkLst>
            <pc:docMk/>
            <pc:sldMk cId="2653979050" sldId="293"/>
            <ac:spMk id="4" creationId="{552C9FC6-B841-1848-9A0D-3013BC7803B2}"/>
          </ac:spMkLst>
        </pc:spChg>
        <pc:spChg chg="del">
          <ac:chgData name="Daniel Hassett" userId="9368d4b4-00aa-4762-9a03-9f51b8542d80" providerId="ADAL" clId="{B994D742-CDD1-486C-9C37-CD2AE4268482}" dt="2026-02-11T20:06:08.738" v="1078"/>
          <ac:spMkLst>
            <pc:docMk/>
            <pc:sldMk cId="2653979050" sldId="293"/>
            <ac:spMk id="5" creationId="{16DEDFBA-B28A-9356-25B5-72823FA6FA5D}"/>
          </ac:spMkLst>
        </pc:spChg>
        <pc:picChg chg="add">
          <ac:chgData name="Daniel Hassett" userId="9368d4b4-00aa-4762-9a03-9f51b8542d80" providerId="ADAL" clId="{B994D742-CDD1-486C-9C37-CD2AE4268482}" dt="2026-02-11T20:04:47.436" v="1071"/>
          <ac:picMkLst>
            <pc:docMk/>
            <pc:sldMk cId="2653979050" sldId="293"/>
            <ac:picMk id="3" creationId="{D5509365-EFCC-755F-B36C-0795107326C0}"/>
          </ac:picMkLst>
        </pc:picChg>
        <pc:picChg chg="add">
          <ac:chgData name="Daniel Hassett" userId="9368d4b4-00aa-4762-9a03-9f51b8542d80" providerId="ADAL" clId="{B994D742-CDD1-486C-9C37-CD2AE4268482}" dt="2026-02-11T20:05:00.585" v="1072"/>
          <ac:picMkLst>
            <pc:docMk/>
            <pc:sldMk cId="2653979050" sldId="293"/>
            <ac:picMk id="6" creationId="{D8032044-F2AC-D82A-0A95-2CA33888E930}"/>
          </ac:picMkLst>
        </pc:picChg>
        <pc:picChg chg="add mod">
          <ac:chgData name="Daniel Hassett" userId="9368d4b4-00aa-4762-9a03-9f51b8542d80" providerId="ADAL" clId="{B994D742-CDD1-486C-9C37-CD2AE4268482}" dt="2026-02-11T20:06:01.200" v="1077" actId="1076"/>
          <ac:picMkLst>
            <pc:docMk/>
            <pc:sldMk cId="2653979050" sldId="293"/>
            <ac:picMk id="7" creationId="{E6BB795F-133F-04E1-CC3A-379C10B13E11}"/>
          </ac:picMkLst>
        </pc:picChg>
        <pc:picChg chg="add mod">
          <ac:chgData name="Daniel Hassett" userId="9368d4b4-00aa-4762-9a03-9f51b8542d80" providerId="ADAL" clId="{B994D742-CDD1-486C-9C37-CD2AE4268482}" dt="2026-02-11T20:06:19.126" v="1081" actId="14100"/>
          <ac:picMkLst>
            <pc:docMk/>
            <pc:sldMk cId="2653979050" sldId="293"/>
            <ac:picMk id="8" creationId="{CD10678A-C779-F3ED-C2C5-08FEB5BB9BC4}"/>
          </ac:picMkLst>
        </pc:picChg>
      </pc:sldChg>
      <pc:sldChg chg="modSp new mod">
        <pc:chgData name="Daniel Hassett" userId="9368d4b4-00aa-4762-9a03-9f51b8542d80" providerId="ADAL" clId="{B994D742-CDD1-486C-9C37-CD2AE4268482}" dt="2026-02-11T20:12:51.017" v="1134" actId="404"/>
        <pc:sldMkLst>
          <pc:docMk/>
          <pc:sldMk cId="1938272908" sldId="294"/>
        </pc:sldMkLst>
        <pc:spChg chg="mod">
          <ac:chgData name="Daniel Hassett" userId="9368d4b4-00aa-4762-9a03-9f51b8542d80" providerId="ADAL" clId="{B994D742-CDD1-486C-9C37-CD2AE4268482}" dt="2026-02-11T20:12:19.676" v="1130" actId="20577"/>
          <ac:spMkLst>
            <pc:docMk/>
            <pc:sldMk cId="1938272908" sldId="294"/>
            <ac:spMk id="2" creationId="{E19ECB02-5584-C392-E2BB-81DAF855BBAA}"/>
          </ac:spMkLst>
        </pc:spChg>
        <pc:spChg chg="mod">
          <ac:chgData name="Daniel Hassett" userId="9368d4b4-00aa-4762-9a03-9f51b8542d80" providerId="ADAL" clId="{B994D742-CDD1-486C-9C37-CD2AE4268482}" dt="2026-02-11T20:12:51.017" v="1134" actId="404"/>
          <ac:spMkLst>
            <pc:docMk/>
            <pc:sldMk cId="1938272908" sldId="294"/>
            <ac:spMk id="3" creationId="{676FBED3-39C6-461C-4175-0FB2EF9E25CB}"/>
          </ac:spMkLst>
        </pc:spChg>
      </pc:sldChg>
      <pc:sldChg chg="modSp new mod">
        <pc:chgData name="Daniel Hassett" userId="9368d4b4-00aa-4762-9a03-9f51b8542d80" providerId="ADAL" clId="{B994D742-CDD1-486C-9C37-CD2AE4268482}" dt="2026-02-11T20:34:59.567" v="1555" actId="20577"/>
        <pc:sldMkLst>
          <pc:docMk/>
          <pc:sldMk cId="2647415245" sldId="295"/>
        </pc:sldMkLst>
        <pc:spChg chg="mod">
          <ac:chgData name="Daniel Hassett" userId="9368d4b4-00aa-4762-9a03-9f51b8542d80" providerId="ADAL" clId="{B994D742-CDD1-486C-9C37-CD2AE4268482}" dt="2026-02-11T20:13:52.040" v="1153" actId="20577"/>
          <ac:spMkLst>
            <pc:docMk/>
            <pc:sldMk cId="2647415245" sldId="295"/>
            <ac:spMk id="2" creationId="{312E7AEF-8A18-96E7-0DC1-2198BCF472CE}"/>
          </ac:spMkLst>
        </pc:spChg>
        <pc:spChg chg="mod">
          <ac:chgData name="Daniel Hassett" userId="9368d4b4-00aa-4762-9a03-9f51b8542d80" providerId="ADAL" clId="{B994D742-CDD1-486C-9C37-CD2AE4268482}" dt="2026-02-11T20:34:59.567" v="1555" actId="20577"/>
          <ac:spMkLst>
            <pc:docMk/>
            <pc:sldMk cId="2647415245" sldId="295"/>
            <ac:spMk id="3" creationId="{E0976430-EB5F-1D17-29AD-78EE7E6ECCF1}"/>
          </ac:spMkLst>
        </pc:spChg>
      </pc:sldChg>
      <pc:sldChg chg="modSp new mod">
        <pc:chgData name="Daniel Hassett" userId="9368d4b4-00aa-4762-9a03-9f51b8542d80" providerId="ADAL" clId="{B994D742-CDD1-486C-9C37-CD2AE4268482}" dt="2026-02-11T20:25:10.594" v="1392" actId="20577"/>
        <pc:sldMkLst>
          <pc:docMk/>
          <pc:sldMk cId="1073510007" sldId="296"/>
        </pc:sldMkLst>
        <pc:spChg chg="mod">
          <ac:chgData name="Daniel Hassett" userId="9368d4b4-00aa-4762-9a03-9f51b8542d80" providerId="ADAL" clId="{B994D742-CDD1-486C-9C37-CD2AE4268482}" dt="2026-02-11T20:18:10.955" v="1189" actId="20577"/>
          <ac:spMkLst>
            <pc:docMk/>
            <pc:sldMk cId="1073510007" sldId="296"/>
            <ac:spMk id="2" creationId="{B97E3237-EA2A-8321-89D6-3651F1103C26}"/>
          </ac:spMkLst>
        </pc:spChg>
        <pc:spChg chg="mod">
          <ac:chgData name="Daniel Hassett" userId="9368d4b4-00aa-4762-9a03-9f51b8542d80" providerId="ADAL" clId="{B994D742-CDD1-486C-9C37-CD2AE4268482}" dt="2026-02-11T20:25:10.594" v="1392" actId="20577"/>
          <ac:spMkLst>
            <pc:docMk/>
            <pc:sldMk cId="1073510007" sldId="296"/>
            <ac:spMk id="3" creationId="{7D670568-CF70-F10E-FCBE-EA7326D63B19}"/>
          </ac:spMkLst>
        </pc:spChg>
      </pc:sldChg>
      <pc:sldChg chg="addSp delSp modSp new mod">
        <pc:chgData name="Daniel Hassett" userId="9368d4b4-00aa-4762-9a03-9f51b8542d80" providerId="ADAL" clId="{B994D742-CDD1-486C-9C37-CD2AE4268482}" dt="2026-02-11T20:27:26.666" v="1495" actId="1076"/>
        <pc:sldMkLst>
          <pc:docMk/>
          <pc:sldMk cId="1558541886" sldId="297"/>
        </pc:sldMkLst>
        <pc:spChg chg="mod">
          <ac:chgData name="Daniel Hassett" userId="9368d4b4-00aa-4762-9a03-9f51b8542d80" providerId="ADAL" clId="{B994D742-CDD1-486C-9C37-CD2AE4268482}" dt="2026-02-11T20:25:28.765" v="1420" actId="20577"/>
          <ac:spMkLst>
            <pc:docMk/>
            <pc:sldMk cId="1558541886" sldId="297"/>
            <ac:spMk id="2" creationId="{BA97F070-C890-3391-5CCE-EF65542119D9}"/>
          </ac:spMkLst>
        </pc:spChg>
        <pc:spChg chg="del">
          <ac:chgData name="Daniel Hassett" userId="9368d4b4-00aa-4762-9a03-9f51b8542d80" providerId="ADAL" clId="{B994D742-CDD1-486C-9C37-CD2AE4268482}" dt="2026-02-11T20:25:36.791" v="1421" actId="478"/>
          <ac:spMkLst>
            <pc:docMk/>
            <pc:sldMk cId="1558541886" sldId="297"/>
            <ac:spMk id="3" creationId="{ABBC4581-0739-8B8F-6B22-515CBCA6FB0F}"/>
          </ac:spMkLst>
        </pc:spChg>
        <pc:spChg chg="mod">
          <ac:chgData name="Daniel Hassett" userId="9368d4b4-00aa-4762-9a03-9f51b8542d80" providerId="ADAL" clId="{B994D742-CDD1-486C-9C37-CD2AE4268482}" dt="2026-02-11T20:27:26.666" v="1495" actId="1076"/>
          <ac:spMkLst>
            <pc:docMk/>
            <pc:sldMk cId="1558541886" sldId="297"/>
            <ac:spMk id="4" creationId="{D2377244-919D-6BD8-4BE0-CAA3D72BB39B}"/>
          </ac:spMkLst>
        </pc:spChg>
        <pc:spChg chg="del">
          <ac:chgData name="Daniel Hassett" userId="9368d4b4-00aa-4762-9a03-9f51b8542d80" providerId="ADAL" clId="{B994D742-CDD1-486C-9C37-CD2AE4268482}" dt="2026-02-11T20:25:49.657" v="1423"/>
          <ac:spMkLst>
            <pc:docMk/>
            <pc:sldMk cId="1558541886" sldId="297"/>
            <ac:spMk id="5" creationId="{BB0B8D00-E85B-60C7-8E37-1807AD678821}"/>
          </ac:spMkLst>
        </pc:spChg>
        <pc:picChg chg="add mod">
          <ac:chgData name="Daniel Hassett" userId="9368d4b4-00aa-4762-9a03-9f51b8542d80" providerId="ADAL" clId="{B994D742-CDD1-486C-9C37-CD2AE4268482}" dt="2026-02-11T20:27:15.309" v="1491" actId="1076"/>
          <ac:picMkLst>
            <pc:docMk/>
            <pc:sldMk cId="1558541886" sldId="297"/>
            <ac:picMk id="6" creationId="{2A8ABEEF-981C-880D-A838-E4CDCB1AAA49}"/>
          </ac:picMkLst>
        </pc:picChg>
        <pc:picChg chg="add mod">
          <ac:chgData name="Daniel Hassett" userId="9368d4b4-00aa-4762-9a03-9f51b8542d80" providerId="ADAL" clId="{B994D742-CDD1-486C-9C37-CD2AE4268482}" dt="2026-02-11T20:27:21.626" v="1494" actId="1076"/>
          <ac:picMkLst>
            <pc:docMk/>
            <pc:sldMk cId="1558541886" sldId="297"/>
            <ac:picMk id="7" creationId="{78FBF342-1A2D-8AF2-46FB-E67210F84575}"/>
          </ac:picMkLst>
        </pc:picChg>
      </pc:sldChg>
      <pc:sldChg chg="addSp delSp modSp new mod modClrScheme chgLayout">
        <pc:chgData name="Daniel Hassett" userId="9368d4b4-00aa-4762-9a03-9f51b8542d80" providerId="ADAL" clId="{B994D742-CDD1-486C-9C37-CD2AE4268482}" dt="2026-02-11T20:28:30.948" v="1535" actId="1076"/>
        <pc:sldMkLst>
          <pc:docMk/>
          <pc:sldMk cId="3657132796" sldId="298"/>
        </pc:sldMkLst>
        <pc:spChg chg="del">
          <ac:chgData name="Daniel Hassett" userId="9368d4b4-00aa-4762-9a03-9f51b8542d80" providerId="ADAL" clId="{B994D742-CDD1-486C-9C37-CD2AE4268482}" dt="2026-02-11T20:27:46.157" v="1496" actId="700"/>
          <ac:spMkLst>
            <pc:docMk/>
            <pc:sldMk cId="3657132796" sldId="298"/>
            <ac:spMk id="2" creationId="{A6E44909-DFF6-AFDE-6243-0913F3A609C8}"/>
          </ac:spMkLst>
        </pc:spChg>
        <pc:spChg chg="del mod ord">
          <ac:chgData name="Daniel Hassett" userId="9368d4b4-00aa-4762-9a03-9f51b8542d80" providerId="ADAL" clId="{B994D742-CDD1-486C-9C37-CD2AE4268482}" dt="2026-02-11T20:27:46.157" v="1496" actId="700"/>
          <ac:spMkLst>
            <pc:docMk/>
            <pc:sldMk cId="3657132796" sldId="298"/>
            <ac:spMk id="3" creationId="{7B444717-5DF3-AAF9-D80F-8A9BA196EFE8}"/>
          </ac:spMkLst>
        </pc:spChg>
        <pc:spChg chg="del mod ord">
          <ac:chgData name="Daniel Hassett" userId="9368d4b4-00aa-4762-9a03-9f51b8542d80" providerId="ADAL" clId="{B994D742-CDD1-486C-9C37-CD2AE4268482}" dt="2026-02-11T20:27:46.157" v="1496" actId="700"/>
          <ac:spMkLst>
            <pc:docMk/>
            <pc:sldMk cId="3657132796" sldId="298"/>
            <ac:spMk id="4" creationId="{95A2D2D4-05BA-211C-C631-6D2899667651}"/>
          </ac:spMkLst>
        </pc:spChg>
        <pc:spChg chg="add del mod ord">
          <ac:chgData name="Daniel Hassett" userId="9368d4b4-00aa-4762-9a03-9f51b8542d80" providerId="ADAL" clId="{B994D742-CDD1-486C-9C37-CD2AE4268482}" dt="2026-02-11T20:27:55.283" v="1497" actId="700"/>
          <ac:spMkLst>
            <pc:docMk/>
            <pc:sldMk cId="3657132796" sldId="298"/>
            <ac:spMk id="5" creationId="{C2B516FE-39FC-D975-0F95-562DD04B4659}"/>
          </ac:spMkLst>
        </pc:spChg>
        <pc:spChg chg="add del mod ord">
          <ac:chgData name="Daniel Hassett" userId="9368d4b4-00aa-4762-9a03-9f51b8542d80" providerId="ADAL" clId="{B994D742-CDD1-486C-9C37-CD2AE4268482}" dt="2026-02-11T20:27:55.283" v="1497" actId="700"/>
          <ac:spMkLst>
            <pc:docMk/>
            <pc:sldMk cId="3657132796" sldId="298"/>
            <ac:spMk id="6" creationId="{E3504296-8A70-0452-8DCE-49BD473639BA}"/>
          </ac:spMkLst>
        </pc:spChg>
        <pc:spChg chg="add mod ord">
          <ac:chgData name="Daniel Hassett" userId="9368d4b4-00aa-4762-9a03-9f51b8542d80" providerId="ADAL" clId="{B994D742-CDD1-486C-9C37-CD2AE4268482}" dt="2026-02-11T20:28:30.948" v="1535" actId="1076"/>
          <ac:spMkLst>
            <pc:docMk/>
            <pc:sldMk cId="3657132796" sldId="298"/>
            <ac:spMk id="7" creationId="{A0DA0C63-270C-828F-2920-6DD0A45F2B02}"/>
          </ac:spMkLst>
        </pc:spChg>
        <pc:spChg chg="add del mod ord">
          <ac:chgData name="Daniel Hassett" userId="9368d4b4-00aa-4762-9a03-9f51b8542d80" providerId="ADAL" clId="{B994D742-CDD1-486C-9C37-CD2AE4268482}" dt="2026-02-11T20:28:15.174" v="1530" actId="478"/>
          <ac:spMkLst>
            <pc:docMk/>
            <pc:sldMk cId="3657132796" sldId="298"/>
            <ac:spMk id="8" creationId="{98D05534-6E6B-9EB1-6766-293074F9CC12}"/>
          </ac:spMkLst>
        </pc:spChg>
      </pc:sldChg>
      <pc:sldChg chg="addSp delSp modSp new mod">
        <pc:chgData name="Daniel Hassett" userId="9368d4b4-00aa-4762-9a03-9f51b8542d80" providerId="ADAL" clId="{B994D742-CDD1-486C-9C37-CD2AE4268482}" dt="2026-02-11T20:33:12.348" v="1540" actId="207"/>
        <pc:sldMkLst>
          <pc:docMk/>
          <pc:sldMk cId="1732208569" sldId="299"/>
        </pc:sldMkLst>
        <pc:spChg chg="del">
          <ac:chgData name="Daniel Hassett" userId="9368d4b4-00aa-4762-9a03-9f51b8542d80" providerId="ADAL" clId="{B994D742-CDD1-486C-9C37-CD2AE4268482}" dt="2026-02-11T20:32:52.606" v="1538" actId="478"/>
          <ac:spMkLst>
            <pc:docMk/>
            <pc:sldMk cId="1732208569" sldId="299"/>
            <ac:spMk id="2" creationId="{3DF59F80-9077-30D9-EEFA-55DC7F78453A}"/>
          </ac:spMkLst>
        </pc:spChg>
        <pc:spChg chg="del">
          <ac:chgData name="Daniel Hassett" userId="9368d4b4-00aa-4762-9a03-9f51b8542d80" providerId="ADAL" clId="{B994D742-CDD1-486C-9C37-CD2AE4268482}" dt="2026-02-11T20:32:55.238" v="1539" actId="478"/>
          <ac:spMkLst>
            <pc:docMk/>
            <pc:sldMk cId="1732208569" sldId="299"/>
            <ac:spMk id="3" creationId="{D03764DF-FEF4-5227-5EC7-9F412D37EDEE}"/>
          </ac:spMkLst>
        </pc:spChg>
        <pc:spChg chg="add mod">
          <ac:chgData name="Daniel Hassett" userId="9368d4b4-00aa-4762-9a03-9f51b8542d80" providerId="ADAL" clId="{B994D742-CDD1-486C-9C37-CD2AE4268482}" dt="2026-02-11T20:33:12.348" v="1540" actId="207"/>
          <ac:spMkLst>
            <pc:docMk/>
            <pc:sldMk cId="1732208569" sldId="299"/>
            <ac:spMk id="4" creationId="{97CC6334-F3AD-2890-BF31-800795DD3450}"/>
          </ac:spMkLst>
        </pc:spChg>
        <pc:picChg chg="add mod">
          <ac:chgData name="Daniel Hassett" userId="9368d4b4-00aa-4762-9a03-9f51b8542d80" providerId="ADAL" clId="{B994D742-CDD1-486C-9C37-CD2AE4268482}" dt="2026-02-11T20:32:32.062" v="1537"/>
          <ac:picMkLst>
            <pc:docMk/>
            <pc:sldMk cId="1732208569" sldId="299"/>
            <ac:picMk id="5" creationId="{1A30801F-D49F-3C9A-D16B-A7AB0D742018}"/>
          </ac:picMkLst>
        </pc:picChg>
        <pc:picChg chg="add mod">
          <ac:chgData name="Daniel Hassett" userId="9368d4b4-00aa-4762-9a03-9f51b8542d80" providerId="ADAL" clId="{B994D742-CDD1-486C-9C37-CD2AE4268482}" dt="2026-02-11T20:32:32.062" v="1537"/>
          <ac:picMkLst>
            <pc:docMk/>
            <pc:sldMk cId="1732208569" sldId="299"/>
            <ac:picMk id="6" creationId="{19A57C5A-1B69-F256-FA97-FD0E57A50237}"/>
          </ac:picMkLst>
        </pc:picChg>
        <pc:picChg chg="add mod">
          <ac:chgData name="Daniel Hassett" userId="9368d4b4-00aa-4762-9a03-9f51b8542d80" providerId="ADAL" clId="{B994D742-CDD1-486C-9C37-CD2AE4268482}" dt="2026-02-11T20:32:32.062" v="1537"/>
          <ac:picMkLst>
            <pc:docMk/>
            <pc:sldMk cId="1732208569" sldId="299"/>
            <ac:picMk id="7" creationId="{5E069762-DB63-869B-DD33-720C3F413ACD}"/>
          </ac:picMkLst>
        </pc:picChg>
        <pc:picChg chg="add mod">
          <ac:chgData name="Daniel Hassett" userId="9368d4b4-00aa-4762-9a03-9f51b8542d80" providerId="ADAL" clId="{B994D742-CDD1-486C-9C37-CD2AE4268482}" dt="2026-02-11T20:32:32.062" v="1537"/>
          <ac:picMkLst>
            <pc:docMk/>
            <pc:sldMk cId="1732208569" sldId="299"/>
            <ac:picMk id="8" creationId="{075E5A79-03FC-1FA1-26E5-38FB479E3A93}"/>
          </ac:picMkLst>
        </pc:picChg>
        <pc:picChg chg="add mod">
          <ac:chgData name="Daniel Hassett" userId="9368d4b4-00aa-4762-9a03-9f51b8542d80" providerId="ADAL" clId="{B994D742-CDD1-486C-9C37-CD2AE4268482}" dt="2026-02-11T20:32:32.062" v="1537"/>
          <ac:picMkLst>
            <pc:docMk/>
            <pc:sldMk cId="1732208569" sldId="299"/>
            <ac:picMk id="9" creationId="{F577E956-67DC-FDC3-B0DD-1BB7215DA44F}"/>
          </ac:picMkLst>
        </pc:picChg>
        <pc:picChg chg="add mod">
          <ac:chgData name="Daniel Hassett" userId="9368d4b4-00aa-4762-9a03-9f51b8542d80" providerId="ADAL" clId="{B994D742-CDD1-486C-9C37-CD2AE4268482}" dt="2026-02-11T20:32:32.062" v="1537"/>
          <ac:picMkLst>
            <pc:docMk/>
            <pc:sldMk cId="1732208569" sldId="299"/>
            <ac:picMk id="10" creationId="{08D4174B-6457-514B-BC23-6296FFF80DA6}"/>
          </ac:picMkLst>
        </pc:picChg>
        <pc:picChg chg="add mod">
          <ac:chgData name="Daniel Hassett" userId="9368d4b4-00aa-4762-9a03-9f51b8542d80" providerId="ADAL" clId="{B994D742-CDD1-486C-9C37-CD2AE4268482}" dt="2026-02-11T20:32:32.062" v="1537"/>
          <ac:picMkLst>
            <pc:docMk/>
            <pc:sldMk cId="1732208569" sldId="299"/>
            <ac:picMk id="11" creationId="{A66CB7D8-4B77-30E7-5D58-FD3ABCCAF684}"/>
          </ac:picMkLst>
        </pc:picChg>
        <pc:picChg chg="add mod">
          <ac:chgData name="Daniel Hassett" userId="9368d4b4-00aa-4762-9a03-9f51b8542d80" providerId="ADAL" clId="{B994D742-CDD1-486C-9C37-CD2AE4268482}" dt="2026-02-11T20:32:32.062" v="1537"/>
          <ac:picMkLst>
            <pc:docMk/>
            <pc:sldMk cId="1732208569" sldId="299"/>
            <ac:picMk id="12" creationId="{F6A023DA-E631-EACD-26B3-DC8D5D7544DA}"/>
          </ac:picMkLst>
        </pc:picChg>
        <pc:picChg chg="add mod">
          <ac:chgData name="Daniel Hassett" userId="9368d4b4-00aa-4762-9a03-9f51b8542d80" providerId="ADAL" clId="{B994D742-CDD1-486C-9C37-CD2AE4268482}" dt="2026-02-11T20:32:32.062" v="1537"/>
          <ac:picMkLst>
            <pc:docMk/>
            <pc:sldMk cId="1732208569" sldId="299"/>
            <ac:picMk id="13" creationId="{F23CC61C-5265-0E77-B345-2B6E27A51132}"/>
          </ac:picMkLst>
        </pc:picChg>
      </pc:sldChg>
      <pc:sldChg chg="modSp add mod ord">
        <pc:chgData name="Daniel Hassett" userId="9368d4b4-00aa-4762-9a03-9f51b8542d80" providerId="ADAL" clId="{B994D742-CDD1-486C-9C37-CD2AE4268482}" dt="2026-02-12T15:42:31.299" v="1642" actId="20577"/>
        <pc:sldMkLst>
          <pc:docMk/>
          <pc:sldMk cId="4013259525" sldId="300"/>
        </pc:sldMkLst>
        <pc:spChg chg="mod">
          <ac:chgData name="Daniel Hassett" userId="9368d4b4-00aa-4762-9a03-9f51b8542d80" providerId="ADAL" clId="{B994D742-CDD1-486C-9C37-CD2AE4268482}" dt="2026-02-12T15:42:31.299" v="1642" actId="20577"/>
          <ac:spMkLst>
            <pc:docMk/>
            <pc:sldMk cId="4013259525" sldId="300"/>
            <ac:spMk id="2" creationId="{81C09929-6516-1D75-2F91-970F5CA467FD}"/>
          </ac:spMkLst>
        </pc:spChg>
      </pc:sldChg>
      <pc:sldChg chg="modSp new mod">
        <pc:chgData name="Daniel Hassett" userId="9368d4b4-00aa-4762-9a03-9f51b8542d80" providerId="ADAL" clId="{B994D742-CDD1-486C-9C37-CD2AE4268482}" dt="2026-02-12T16:03:19.972" v="2387" actId="20577"/>
        <pc:sldMkLst>
          <pc:docMk/>
          <pc:sldMk cId="4010558332" sldId="301"/>
        </pc:sldMkLst>
        <pc:spChg chg="mod">
          <ac:chgData name="Daniel Hassett" userId="9368d4b4-00aa-4762-9a03-9f51b8542d80" providerId="ADAL" clId="{B994D742-CDD1-486C-9C37-CD2AE4268482}" dt="2026-02-12T15:52:43.688" v="1671" actId="20577"/>
          <ac:spMkLst>
            <pc:docMk/>
            <pc:sldMk cId="4010558332" sldId="301"/>
            <ac:spMk id="2" creationId="{B0D5F0E3-97DE-79FA-BBFC-5363E3552A73}"/>
          </ac:spMkLst>
        </pc:spChg>
        <pc:spChg chg="mod">
          <ac:chgData name="Daniel Hassett" userId="9368d4b4-00aa-4762-9a03-9f51b8542d80" providerId="ADAL" clId="{B994D742-CDD1-486C-9C37-CD2AE4268482}" dt="2026-02-12T16:03:19.972" v="2387" actId="20577"/>
          <ac:spMkLst>
            <pc:docMk/>
            <pc:sldMk cId="4010558332" sldId="301"/>
            <ac:spMk id="3" creationId="{7F0545AA-2F5C-53DE-4033-D8831C0D60E5}"/>
          </ac:spMkLst>
        </pc:spChg>
      </pc:sldChg>
      <pc:sldChg chg="modSp new mod">
        <pc:chgData name="Daniel Hassett" userId="9368d4b4-00aa-4762-9a03-9f51b8542d80" providerId="ADAL" clId="{B994D742-CDD1-486C-9C37-CD2AE4268482}" dt="2026-02-12T16:12:37.188" v="2677" actId="12"/>
        <pc:sldMkLst>
          <pc:docMk/>
          <pc:sldMk cId="3241654204" sldId="302"/>
        </pc:sldMkLst>
        <pc:spChg chg="mod">
          <ac:chgData name="Daniel Hassett" userId="9368d4b4-00aa-4762-9a03-9f51b8542d80" providerId="ADAL" clId="{B994D742-CDD1-486C-9C37-CD2AE4268482}" dt="2026-02-12T16:04:56.346" v="2412" actId="20577"/>
          <ac:spMkLst>
            <pc:docMk/>
            <pc:sldMk cId="3241654204" sldId="302"/>
            <ac:spMk id="2" creationId="{39F24956-B319-7060-0C95-72C26F84B376}"/>
          </ac:spMkLst>
        </pc:spChg>
        <pc:spChg chg="mod">
          <ac:chgData name="Daniel Hassett" userId="9368d4b4-00aa-4762-9a03-9f51b8542d80" providerId="ADAL" clId="{B994D742-CDD1-486C-9C37-CD2AE4268482}" dt="2026-02-12T16:12:37.188" v="2677" actId="12"/>
          <ac:spMkLst>
            <pc:docMk/>
            <pc:sldMk cId="3241654204" sldId="302"/>
            <ac:spMk id="3" creationId="{B23585D0-B740-5329-9ADC-F6343117DF5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96908A-4F57-4D17-9E02-3DEE928561AB}"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25CAE6F-B172-468A-9ADA-8DE07A15154F}">
      <dgm:prSet/>
      <dgm:spPr/>
      <dgm:t>
        <a:bodyPr/>
        <a:lstStyle/>
        <a:p>
          <a:pPr>
            <a:defRPr cap="all"/>
          </a:pPr>
          <a:r>
            <a:rPr lang="en-US" dirty="0">
              <a:latin typeface="Verdana" panose="020B0604030504040204" pitchFamily="34" charset="0"/>
              <a:ea typeface="Verdana" panose="020B0604030504040204" pitchFamily="34" charset="0"/>
            </a:rPr>
            <a:t>Understand the working definition of hoarding</a:t>
          </a:r>
        </a:p>
      </dgm:t>
    </dgm:pt>
    <dgm:pt modelId="{AB2F865E-59E3-4D85-8F35-39BA23FFDB7B}" type="parTrans" cxnId="{F738EB8C-FB78-425B-B821-E3F772F24FC3}">
      <dgm:prSet/>
      <dgm:spPr/>
      <dgm:t>
        <a:bodyPr/>
        <a:lstStyle/>
        <a:p>
          <a:endParaRPr lang="en-US"/>
        </a:p>
      </dgm:t>
    </dgm:pt>
    <dgm:pt modelId="{90E8410A-B187-47D3-92A8-4A06A44054C5}" type="sibTrans" cxnId="{F738EB8C-FB78-425B-B821-E3F772F24FC3}">
      <dgm:prSet/>
      <dgm:spPr/>
      <dgm:t>
        <a:bodyPr/>
        <a:lstStyle/>
        <a:p>
          <a:endParaRPr lang="en-US"/>
        </a:p>
      </dgm:t>
    </dgm:pt>
    <dgm:pt modelId="{48ABB0D2-C49F-4AE5-9A44-3616C3B5E9C4}">
      <dgm:prSet/>
      <dgm:spPr/>
      <dgm:t>
        <a:bodyPr/>
        <a:lstStyle/>
        <a:p>
          <a:pPr>
            <a:defRPr cap="all"/>
          </a:pPr>
          <a:r>
            <a:rPr lang="en-US">
              <a:latin typeface="Verdana" panose="020B0604030504040204" pitchFamily="34" charset="0"/>
              <a:ea typeface="Verdana" panose="020B0604030504040204" pitchFamily="34" charset="0"/>
            </a:rPr>
            <a:t>Recognize the signs and symptoms of hoarding disorder </a:t>
          </a:r>
        </a:p>
      </dgm:t>
    </dgm:pt>
    <dgm:pt modelId="{C82C37BA-01D7-4AE3-B0A0-831B1D12203B}" type="parTrans" cxnId="{8ED26CCB-2B77-4E63-A6D1-FFF182B61C37}">
      <dgm:prSet/>
      <dgm:spPr/>
      <dgm:t>
        <a:bodyPr/>
        <a:lstStyle/>
        <a:p>
          <a:endParaRPr lang="en-US"/>
        </a:p>
      </dgm:t>
    </dgm:pt>
    <dgm:pt modelId="{F7157552-451C-49D9-8829-640790A8C342}" type="sibTrans" cxnId="{8ED26CCB-2B77-4E63-A6D1-FFF182B61C37}">
      <dgm:prSet/>
      <dgm:spPr/>
      <dgm:t>
        <a:bodyPr/>
        <a:lstStyle/>
        <a:p>
          <a:endParaRPr lang="en-US"/>
        </a:p>
      </dgm:t>
    </dgm:pt>
    <dgm:pt modelId="{8036B1D0-223F-490C-AD95-600BF5724501}">
      <dgm:prSet/>
      <dgm:spPr/>
      <dgm:t>
        <a:bodyPr/>
        <a:lstStyle/>
        <a:p>
          <a:pPr>
            <a:defRPr cap="all"/>
          </a:pPr>
          <a:r>
            <a:rPr lang="en-US" dirty="0">
              <a:latin typeface="Verdana" panose="020B0604030504040204" pitchFamily="34" charset="0"/>
              <a:ea typeface="Verdana" panose="020B0604030504040204" pitchFamily="34" charset="0"/>
            </a:rPr>
            <a:t>Understand basic housing codes and regulations </a:t>
          </a:r>
          <a:r>
            <a:rPr lang="en-US" dirty="0" err="1">
              <a:latin typeface="Verdana" panose="020B0604030504040204" pitchFamily="34" charset="0"/>
              <a:ea typeface="Verdana" panose="020B0604030504040204" pitchFamily="34" charset="0"/>
            </a:rPr>
            <a:t>re:hoarding</a:t>
          </a:r>
          <a:endParaRPr lang="en-US" dirty="0">
            <a:latin typeface="Verdana" panose="020B0604030504040204" pitchFamily="34" charset="0"/>
            <a:ea typeface="Verdana" panose="020B0604030504040204" pitchFamily="34" charset="0"/>
          </a:endParaRPr>
        </a:p>
      </dgm:t>
    </dgm:pt>
    <dgm:pt modelId="{2B444A4E-9524-416D-8910-F8A3BCB947F7}" type="parTrans" cxnId="{0C605A22-EE90-4D47-A702-5289C7365E6F}">
      <dgm:prSet/>
      <dgm:spPr/>
      <dgm:t>
        <a:bodyPr/>
        <a:lstStyle/>
        <a:p>
          <a:endParaRPr lang="en-US"/>
        </a:p>
      </dgm:t>
    </dgm:pt>
    <dgm:pt modelId="{45C53383-4335-4270-8F65-7F0DDA773D7C}" type="sibTrans" cxnId="{0C605A22-EE90-4D47-A702-5289C7365E6F}">
      <dgm:prSet/>
      <dgm:spPr/>
      <dgm:t>
        <a:bodyPr/>
        <a:lstStyle/>
        <a:p>
          <a:endParaRPr lang="en-US"/>
        </a:p>
      </dgm:t>
    </dgm:pt>
    <dgm:pt modelId="{90EDE9FB-9B19-4B71-BEF5-3999CA3F3487}">
      <dgm:prSet/>
      <dgm:spPr/>
      <dgm:t>
        <a:bodyPr/>
        <a:lstStyle/>
        <a:p>
          <a:pPr>
            <a:defRPr cap="all"/>
          </a:pPr>
          <a:r>
            <a:rPr lang="en-US">
              <a:latin typeface="Verdana" panose="020B0604030504040204" pitchFamily="34" charset="0"/>
              <a:ea typeface="Verdana" panose="020B0604030504040204" pitchFamily="34" charset="0"/>
            </a:rPr>
            <a:t>Consider how TO support others in a nonjudgemental way</a:t>
          </a:r>
        </a:p>
      </dgm:t>
    </dgm:pt>
    <dgm:pt modelId="{D2631949-FCFD-4BC4-AA3A-B5BE99925044}" type="parTrans" cxnId="{AA255F87-B3C3-47BE-81C4-4524EDF35B5E}">
      <dgm:prSet/>
      <dgm:spPr/>
      <dgm:t>
        <a:bodyPr/>
        <a:lstStyle/>
        <a:p>
          <a:endParaRPr lang="en-US"/>
        </a:p>
      </dgm:t>
    </dgm:pt>
    <dgm:pt modelId="{69E63325-3D46-4F85-ACC5-26D80BCADC98}" type="sibTrans" cxnId="{AA255F87-B3C3-47BE-81C4-4524EDF35B5E}">
      <dgm:prSet/>
      <dgm:spPr/>
      <dgm:t>
        <a:bodyPr/>
        <a:lstStyle/>
        <a:p>
          <a:endParaRPr lang="en-US"/>
        </a:p>
      </dgm:t>
    </dgm:pt>
    <dgm:pt modelId="{AA4F79FA-D754-4547-87B0-D7A76A71ED2E}">
      <dgm:prSet/>
      <dgm:spPr/>
      <dgm:t>
        <a:bodyPr/>
        <a:lstStyle/>
        <a:p>
          <a:pPr>
            <a:defRPr cap="all"/>
          </a:pPr>
          <a:r>
            <a:rPr lang="en-US">
              <a:latin typeface="Verdana" panose="020B0604030504040204" pitchFamily="34" charset="0"/>
              <a:ea typeface="Verdana" panose="020B0604030504040204" pitchFamily="34" charset="0"/>
            </a:rPr>
            <a:t>Identify community resources that can help</a:t>
          </a:r>
        </a:p>
      </dgm:t>
    </dgm:pt>
    <dgm:pt modelId="{C1BC4F81-DF96-46A9-86C0-F9EBFE13EDEB}" type="parTrans" cxnId="{D96F2125-7050-4515-B8E1-85E7BD0E88A1}">
      <dgm:prSet/>
      <dgm:spPr/>
      <dgm:t>
        <a:bodyPr/>
        <a:lstStyle/>
        <a:p>
          <a:endParaRPr lang="en-US"/>
        </a:p>
      </dgm:t>
    </dgm:pt>
    <dgm:pt modelId="{2D154444-195E-4372-A958-C440938397CD}" type="sibTrans" cxnId="{D96F2125-7050-4515-B8E1-85E7BD0E88A1}">
      <dgm:prSet/>
      <dgm:spPr/>
      <dgm:t>
        <a:bodyPr/>
        <a:lstStyle/>
        <a:p>
          <a:endParaRPr lang="en-US"/>
        </a:p>
      </dgm:t>
    </dgm:pt>
    <dgm:pt modelId="{2D4A3170-FA4E-43D7-A710-071C4F0AC52B}" type="pres">
      <dgm:prSet presAssocID="{F096908A-4F57-4D17-9E02-3DEE928561AB}" presName="root" presStyleCnt="0">
        <dgm:presLayoutVars>
          <dgm:dir/>
          <dgm:resizeHandles val="exact"/>
        </dgm:presLayoutVars>
      </dgm:prSet>
      <dgm:spPr/>
    </dgm:pt>
    <dgm:pt modelId="{888669C1-4EC1-47F3-A4BB-FD1AAD59A3DA}" type="pres">
      <dgm:prSet presAssocID="{325CAE6F-B172-468A-9ADA-8DE07A15154F}" presName="compNode" presStyleCnt="0"/>
      <dgm:spPr/>
    </dgm:pt>
    <dgm:pt modelId="{014A171B-39D4-43E2-BA5D-9A11B05562E2}" type="pres">
      <dgm:prSet presAssocID="{325CAE6F-B172-468A-9ADA-8DE07A15154F}" presName="iconBgRect" presStyleLbl="bgShp" presStyleIdx="0" presStyleCnt="5"/>
      <dgm:spPr/>
    </dgm:pt>
    <dgm:pt modelId="{A47FFED9-65E2-472E-942C-F59A63C020E9}" type="pres">
      <dgm:prSet presAssocID="{325CAE6F-B172-468A-9ADA-8DE07A15154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C11BD28B-419B-4493-A4C2-FCC93D1A65B0}" type="pres">
      <dgm:prSet presAssocID="{325CAE6F-B172-468A-9ADA-8DE07A15154F}" presName="spaceRect" presStyleCnt="0"/>
      <dgm:spPr/>
    </dgm:pt>
    <dgm:pt modelId="{E79F19A8-60A3-4AB5-A9A1-6DD41687DA44}" type="pres">
      <dgm:prSet presAssocID="{325CAE6F-B172-468A-9ADA-8DE07A15154F}" presName="textRect" presStyleLbl="revTx" presStyleIdx="0" presStyleCnt="5">
        <dgm:presLayoutVars>
          <dgm:chMax val="1"/>
          <dgm:chPref val="1"/>
        </dgm:presLayoutVars>
      </dgm:prSet>
      <dgm:spPr/>
    </dgm:pt>
    <dgm:pt modelId="{60CED547-F437-46D6-939D-CD17E8CF0279}" type="pres">
      <dgm:prSet presAssocID="{90E8410A-B187-47D3-92A8-4A06A44054C5}" presName="sibTrans" presStyleCnt="0"/>
      <dgm:spPr/>
    </dgm:pt>
    <dgm:pt modelId="{26F885F0-866D-4669-ACF7-25ECCDF60D8A}" type="pres">
      <dgm:prSet presAssocID="{48ABB0D2-C49F-4AE5-9A44-3616C3B5E9C4}" presName="compNode" presStyleCnt="0"/>
      <dgm:spPr/>
    </dgm:pt>
    <dgm:pt modelId="{E53ED8AE-987A-4658-8C1B-7CA95CD133A4}" type="pres">
      <dgm:prSet presAssocID="{48ABB0D2-C49F-4AE5-9A44-3616C3B5E9C4}" presName="iconBgRect" presStyleLbl="bgShp" presStyleIdx="1" presStyleCnt="5"/>
      <dgm:spPr/>
    </dgm:pt>
    <dgm:pt modelId="{97AEB2F2-E3B6-4AAB-96D7-B0354D68AAB0}" type="pres">
      <dgm:prSet presAssocID="{48ABB0D2-C49F-4AE5-9A44-3616C3B5E9C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E88D3EC2-DDCE-4D8D-8A17-FADACE317EB6}" type="pres">
      <dgm:prSet presAssocID="{48ABB0D2-C49F-4AE5-9A44-3616C3B5E9C4}" presName="spaceRect" presStyleCnt="0"/>
      <dgm:spPr/>
    </dgm:pt>
    <dgm:pt modelId="{16D9E28F-E861-478D-B127-2344DDFA68EE}" type="pres">
      <dgm:prSet presAssocID="{48ABB0D2-C49F-4AE5-9A44-3616C3B5E9C4}" presName="textRect" presStyleLbl="revTx" presStyleIdx="1" presStyleCnt="5">
        <dgm:presLayoutVars>
          <dgm:chMax val="1"/>
          <dgm:chPref val="1"/>
        </dgm:presLayoutVars>
      </dgm:prSet>
      <dgm:spPr/>
    </dgm:pt>
    <dgm:pt modelId="{57FA4E02-2D7A-476D-9799-830F87C0FE9A}" type="pres">
      <dgm:prSet presAssocID="{F7157552-451C-49D9-8829-640790A8C342}" presName="sibTrans" presStyleCnt="0"/>
      <dgm:spPr/>
    </dgm:pt>
    <dgm:pt modelId="{42B948E2-FD30-41FA-A80C-80B431AF9904}" type="pres">
      <dgm:prSet presAssocID="{8036B1D0-223F-490C-AD95-600BF5724501}" presName="compNode" presStyleCnt="0"/>
      <dgm:spPr/>
    </dgm:pt>
    <dgm:pt modelId="{FD871A5E-EC99-4D3D-97C0-DD87C2E88BBA}" type="pres">
      <dgm:prSet presAssocID="{8036B1D0-223F-490C-AD95-600BF5724501}" presName="iconBgRect" presStyleLbl="bgShp" presStyleIdx="2" presStyleCnt="5"/>
      <dgm:spPr/>
    </dgm:pt>
    <dgm:pt modelId="{09242398-AD84-4360-8B26-BFA604000856}" type="pres">
      <dgm:prSet presAssocID="{8036B1D0-223F-490C-AD95-600BF572450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4BFEB041-49BA-46F5-8D25-5FA38C5ECCFB}" type="pres">
      <dgm:prSet presAssocID="{8036B1D0-223F-490C-AD95-600BF5724501}" presName="spaceRect" presStyleCnt="0"/>
      <dgm:spPr/>
    </dgm:pt>
    <dgm:pt modelId="{8176EAD2-66C2-4528-8CFC-1D097249AD83}" type="pres">
      <dgm:prSet presAssocID="{8036B1D0-223F-490C-AD95-600BF5724501}" presName="textRect" presStyleLbl="revTx" presStyleIdx="2" presStyleCnt="5">
        <dgm:presLayoutVars>
          <dgm:chMax val="1"/>
          <dgm:chPref val="1"/>
        </dgm:presLayoutVars>
      </dgm:prSet>
      <dgm:spPr/>
    </dgm:pt>
    <dgm:pt modelId="{B4EBA9D0-4170-417B-9D1E-62F02DECB855}" type="pres">
      <dgm:prSet presAssocID="{45C53383-4335-4270-8F65-7F0DDA773D7C}" presName="sibTrans" presStyleCnt="0"/>
      <dgm:spPr/>
    </dgm:pt>
    <dgm:pt modelId="{531A0E18-D347-4F22-A43D-71DD2B7692DA}" type="pres">
      <dgm:prSet presAssocID="{90EDE9FB-9B19-4B71-BEF5-3999CA3F3487}" presName="compNode" presStyleCnt="0"/>
      <dgm:spPr/>
    </dgm:pt>
    <dgm:pt modelId="{0EE05D26-4637-430F-AA67-169F333BAF8C}" type="pres">
      <dgm:prSet presAssocID="{90EDE9FB-9B19-4B71-BEF5-3999CA3F3487}" presName="iconBgRect" presStyleLbl="bgShp" presStyleIdx="3" presStyleCnt="5"/>
      <dgm:spPr/>
    </dgm:pt>
    <dgm:pt modelId="{EF13E0E4-C1CD-4D35-9BF7-8FB3CB53516A}" type="pres">
      <dgm:prSet presAssocID="{90EDE9FB-9B19-4B71-BEF5-3999CA3F348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C3782DEA-51EC-42B2-8CEB-D608FDFDD058}" type="pres">
      <dgm:prSet presAssocID="{90EDE9FB-9B19-4B71-BEF5-3999CA3F3487}" presName="spaceRect" presStyleCnt="0"/>
      <dgm:spPr/>
    </dgm:pt>
    <dgm:pt modelId="{85A886B6-1C1A-4347-A9F1-20EFC13E8070}" type="pres">
      <dgm:prSet presAssocID="{90EDE9FB-9B19-4B71-BEF5-3999CA3F3487}" presName="textRect" presStyleLbl="revTx" presStyleIdx="3" presStyleCnt="5">
        <dgm:presLayoutVars>
          <dgm:chMax val="1"/>
          <dgm:chPref val="1"/>
        </dgm:presLayoutVars>
      </dgm:prSet>
      <dgm:spPr/>
    </dgm:pt>
    <dgm:pt modelId="{42E9B58D-D778-4D71-AD06-733AEA5AA2CF}" type="pres">
      <dgm:prSet presAssocID="{69E63325-3D46-4F85-ACC5-26D80BCADC98}" presName="sibTrans" presStyleCnt="0"/>
      <dgm:spPr/>
    </dgm:pt>
    <dgm:pt modelId="{8CF2E4AD-81E6-4546-83B2-302A369149E2}" type="pres">
      <dgm:prSet presAssocID="{AA4F79FA-D754-4547-87B0-D7A76A71ED2E}" presName="compNode" presStyleCnt="0"/>
      <dgm:spPr/>
    </dgm:pt>
    <dgm:pt modelId="{DF6B1682-0677-4DDA-9B53-4C23E3F59E12}" type="pres">
      <dgm:prSet presAssocID="{AA4F79FA-D754-4547-87B0-D7A76A71ED2E}" presName="iconBgRect" presStyleLbl="bgShp" presStyleIdx="4" presStyleCnt="5"/>
      <dgm:spPr/>
    </dgm:pt>
    <dgm:pt modelId="{D4A1EDEC-DE2F-440A-AE9E-DE54811A76E7}" type="pres">
      <dgm:prSet presAssocID="{AA4F79FA-D754-4547-87B0-D7A76A71ED2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9F1C0838-642E-4B88-9B53-D531BD398FAC}" type="pres">
      <dgm:prSet presAssocID="{AA4F79FA-D754-4547-87B0-D7A76A71ED2E}" presName="spaceRect" presStyleCnt="0"/>
      <dgm:spPr/>
    </dgm:pt>
    <dgm:pt modelId="{3294C5F3-B612-4984-AC86-B207059FCEFF}" type="pres">
      <dgm:prSet presAssocID="{AA4F79FA-D754-4547-87B0-D7A76A71ED2E}" presName="textRect" presStyleLbl="revTx" presStyleIdx="4" presStyleCnt="5">
        <dgm:presLayoutVars>
          <dgm:chMax val="1"/>
          <dgm:chPref val="1"/>
        </dgm:presLayoutVars>
      </dgm:prSet>
      <dgm:spPr/>
    </dgm:pt>
  </dgm:ptLst>
  <dgm:cxnLst>
    <dgm:cxn modelId="{5F1A0A0F-A543-474C-A6F2-F444E7DCA1B0}" type="presOf" srcId="{90EDE9FB-9B19-4B71-BEF5-3999CA3F3487}" destId="{85A886B6-1C1A-4347-A9F1-20EFC13E8070}" srcOrd="0" destOrd="0" presId="urn:microsoft.com/office/officeart/2018/5/layout/IconCircleLabelList"/>
    <dgm:cxn modelId="{0C605A22-EE90-4D47-A702-5289C7365E6F}" srcId="{F096908A-4F57-4D17-9E02-3DEE928561AB}" destId="{8036B1D0-223F-490C-AD95-600BF5724501}" srcOrd="2" destOrd="0" parTransId="{2B444A4E-9524-416D-8910-F8A3BCB947F7}" sibTransId="{45C53383-4335-4270-8F65-7F0DDA773D7C}"/>
    <dgm:cxn modelId="{D96F2125-7050-4515-B8E1-85E7BD0E88A1}" srcId="{F096908A-4F57-4D17-9E02-3DEE928561AB}" destId="{AA4F79FA-D754-4547-87B0-D7A76A71ED2E}" srcOrd="4" destOrd="0" parTransId="{C1BC4F81-DF96-46A9-86C0-F9EBFE13EDEB}" sibTransId="{2D154444-195E-4372-A958-C440938397CD}"/>
    <dgm:cxn modelId="{70E00C66-878A-4F6E-A131-C6901522F7E2}" type="presOf" srcId="{AA4F79FA-D754-4547-87B0-D7A76A71ED2E}" destId="{3294C5F3-B612-4984-AC86-B207059FCEFF}" srcOrd="0" destOrd="0" presId="urn:microsoft.com/office/officeart/2018/5/layout/IconCircleLabelList"/>
    <dgm:cxn modelId="{8CFFB958-A812-4625-BC05-37C8784549D5}" type="presOf" srcId="{325CAE6F-B172-468A-9ADA-8DE07A15154F}" destId="{E79F19A8-60A3-4AB5-A9A1-6DD41687DA44}" srcOrd="0" destOrd="0" presId="urn:microsoft.com/office/officeart/2018/5/layout/IconCircleLabelList"/>
    <dgm:cxn modelId="{5396617F-0C6A-45F3-B44F-28A4EF0DEF98}" type="presOf" srcId="{48ABB0D2-C49F-4AE5-9A44-3616C3B5E9C4}" destId="{16D9E28F-E861-478D-B127-2344DDFA68EE}" srcOrd="0" destOrd="0" presId="urn:microsoft.com/office/officeart/2018/5/layout/IconCircleLabelList"/>
    <dgm:cxn modelId="{E3C02082-2C14-4D77-9FCD-4B5A4A0ACFD7}" type="presOf" srcId="{8036B1D0-223F-490C-AD95-600BF5724501}" destId="{8176EAD2-66C2-4528-8CFC-1D097249AD83}" srcOrd="0" destOrd="0" presId="urn:microsoft.com/office/officeart/2018/5/layout/IconCircleLabelList"/>
    <dgm:cxn modelId="{AA255F87-B3C3-47BE-81C4-4524EDF35B5E}" srcId="{F096908A-4F57-4D17-9E02-3DEE928561AB}" destId="{90EDE9FB-9B19-4B71-BEF5-3999CA3F3487}" srcOrd="3" destOrd="0" parTransId="{D2631949-FCFD-4BC4-AA3A-B5BE99925044}" sibTransId="{69E63325-3D46-4F85-ACC5-26D80BCADC98}"/>
    <dgm:cxn modelId="{F738EB8C-FB78-425B-B821-E3F772F24FC3}" srcId="{F096908A-4F57-4D17-9E02-3DEE928561AB}" destId="{325CAE6F-B172-468A-9ADA-8DE07A15154F}" srcOrd="0" destOrd="0" parTransId="{AB2F865E-59E3-4D85-8F35-39BA23FFDB7B}" sibTransId="{90E8410A-B187-47D3-92A8-4A06A44054C5}"/>
    <dgm:cxn modelId="{75B5A1BC-C323-4F8D-9B6E-7BBADA175960}" type="presOf" srcId="{F096908A-4F57-4D17-9E02-3DEE928561AB}" destId="{2D4A3170-FA4E-43D7-A710-071C4F0AC52B}" srcOrd="0" destOrd="0" presId="urn:microsoft.com/office/officeart/2018/5/layout/IconCircleLabelList"/>
    <dgm:cxn modelId="{8ED26CCB-2B77-4E63-A6D1-FFF182B61C37}" srcId="{F096908A-4F57-4D17-9E02-3DEE928561AB}" destId="{48ABB0D2-C49F-4AE5-9A44-3616C3B5E9C4}" srcOrd="1" destOrd="0" parTransId="{C82C37BA-01D7-4AE3-B0A0-831B1D12203B}" sibTransId="{F7157552-451C-49D9-8829-640790A8C342}"/>
    <dgm:cxn modelId="{6525C9D0-A2F8-47D1-A097-6D63D629470E}" type="presParOf" srcId="{2D4A3170-FA4E-43D7-A710-071C4F0AC52B}" destId="{888669C1-4EC1-47F3-A4BB-FD1AAD59A3DA}" srcOrd="0" destOrd="0" presId="urn:microsoft.com/office/officeart/2018/5/layout/IconCircleLabelList"/>
    <dgm:cxn modelId="{1855D1CC-B8B0-4AD5-AD27-FB78FE17252B}" type="presParOf" srcId="{888669C1-4EC1-47F3-A4BB-FD1AAD59A3DA}" destId="{014A171B-39D4-43E2-BA5D-9A11B05562E2}" srcOrd="0" destOrd="0" presId="urn:microsoft.com/office/officeart/2018/5/layout/IconCircleLabelList"/>
    <dgm:cxn modelId="{55E5CE74-80A0-437C-B14E-A80CDB64ED7E}" type="presParOf" srcId="{888669C1-4EC1-47F3-A4BB-FD1AAD59A3DA}" destId="{A47FFED9-65E2-472E-942C-F59A63C020E9}" srcOrd="1" destOrd="0" presId="urn:microsoft.com/office/officeart/2018/5/layout/IconCircleLabelList"/>
    <dgm:cxn modelId="{47C115A7-4AD0-4E0B-8300-9E9E12B97F7D}" type="presParOf" srcId="{888669C1-4EC1-47F3-A4BB-FD1AAD59A3DA}" destId="{C11BD28B-419B-4493-A4C2-FCC93D1A65B0}" srcOrd="2" destOrd="0" presId="urn:microsoft.com/office/officeart/2018/5/layout/IconCircleLabelList"/>
    <dgm:cxn modelId="{193BB0DF-6380-4ECE-9A02-B308B1115C47}" type="presParOf" srcId="{888669C1-4EC1-47F3-A4BB-FD1AAD59A3DA}" destId="{E79F19A8-60A3-4AB5-A9A1-6DD41687DA44}" srcOrd="3" destOrd="0" presId="urn:microsoft.com/office/officeart/2018/5/layout/IconCircleLabelList"/>
    <dgm:cxn modelId="{F11E96C6-0BE8-4A6D-8A67-61207E126C38}" type="presParOf" srcId="{2D4A3170-FA4E-43D7-A710-071C4F0AC52B}" destId="{60CED547-F437-46D6-939D-CD17E8CF0279}" srcOrd="1" destOrd="0" presId="urn:microsoft.com/office/officeart/2018/5/layout/IconCircleLabelList"/>
    <dgm:cxn modelId="{1AEB3361-CDF6-435F-9087-AD660BC6138F}" type="presParOf" srcId="{2D4A3170-FA4E-43D7-A710-071C4F0AC52B}" destId="{26F885F0-866D-4669-ACF7-25ECCDF60D8A}" srcOrd="2" destOrd="0" presId="urn:microsoft.com/office/officeart/2018/5/layout/IconCircleLabelList"/>
    <dgm:cxn modelId="{F80E72AF-66FA-4502-994C-CB64FE4D3FE3}" type="presParOf" srcId="{26F885F0-866D-4669-ACF7-25ECCDF60D8A}" destId="{E53ED8AE-987A-4658-8C1B-7CA95CD133A4}" srcOrd="0" destOrd="0" presId="urn:microsoft.com/office/officeart/2018/5/layout/IconCircleLabelList"/>
    <dgm:cxn modelId="{6FDF44C4-936B-4D29-B65A-651C71BD48F5}" type="presParOf" srcId="{26F885F0-866D-4669-ACF7-25ECCDF60D8A}" destId="{97AEB2F2-E3B6-4AAB-96D7-B0354D68AAB0}" srcOrd="1" destOrd="0" presId="urn:microsoft.com/office/officeart/2018/5/layout/IconCircleLabelList"/>
    <dgm:cxn modelId="{1F910A9A-D3A1-4636-AB09-060D19111ADA}" type="presParOf" srcId="{26F885F0-866D-4669-ACF7-25ECCDF60D8A}" destId="{E88D3EC2-DDCE-4D8D-8A17-FADACE317EB6}" srcOrd="2" destOrd="0" presId="urn:microsoft.com/office/officeart/2018/5/layout/IconCircleLabelList"/>
    <dgm:cxn modelId="{99AFA791-74D5-424F-8F2D-D0D738E42CFE}" type="presParOf" srcId="{26F885F0-866D-4669-ACF7-25ECCDF60D8A}" destId="{16D9E28F-E861-478D-B127-2344DDFA68EE}" srcOrd="3" destOrd="0" presId="urn:microsoft.com/office/officeart/2018/5/layout/IconCircleLabelList"/>
    <dgm:cxn modelId="{9DB3C64D-5823-48C1-8A17-EA6D2C832E43}" type="presParOf" srcId="{2D4A3170-FA4E-43D7-A710-071C4F0AC52B}" destId="{57FA4E02-2D7A-476D-9799-830F87C0FE9A}" srcOrd="3" destOrd="0" presId="urn:microsoft.com/office/officeart/2018/5/layout/IconCircleLabelList"/>
    <dgm:cxn modelId="{DAEE07EA-7EC7-40B9-83BF-E0AFC643DE83}" type="presParOf" srcId="{2D4A3170-FA4E-43D7-A710-071C4F0AC52B}" destId="{42B948E2-FD30-41FA-A80C-80B431AF9904}" srcOrd="4" destOrd="0" presId="urn:microsoft.com/office/officeart/2018/5/layout/IconCircleLabelList"/>
    <dgm:cxn modelId="{DF6C23C9-3D40-48E9-B5F0-9EEA01B5698C}" type="presParOf" srcId="{42B948E2-FD30-41FA-A80C-80B431AF9904}" destId="{FD871A5E-EC99-4D3D-97C0-DD87C2E88BBA}" srcOrd="0" destOrd="0" presId="urn:microsoft.com/office/officeart/2018/5/layout/IconCircleLabelList"/>
    <dgm:cxn modelId="{326D3F25-B38D-4F9B-85CA-FF671C558889}" type="presParOf" srcId="{42B948E2-FD30-41FA-A80C-80B431AF9904}" destId="{09242398-AD84-4360-8B26-BFA604000856}" srcOrd="1" destOrd="0" presId="urn:microsoft.com/office/officeart/2018/5/layout/IconCircleLabelList"/>
    <dgm:cxn modelId="{3702474D-DDE0-4C27-ABD7-B003C8C25027}" type="presParOf" srcId="{42B948E2-FD30-41FA-A80C-80B431AF9904}" destId="{4BFEB041-49BA-46F5-8D25-5FA38C5ECCFB}" srcOrd="2" destOrd="0" presId="urn:microsoft.com/office/officeart/2018/5/layout/IconCircleLabelList"/>
    <dgm:cxn modelId="{D3A6C219-EB7D-4C8E-9B4C-69FD0DD37B9C}" type="presParOf" srcId="{42B948E2-FD30-41FA-A80C-80B431AF9904}" destId="{8176EAD2-66C2-4528-8CFC-1D097249AD83}" srcOrd="3" destOrd="0" presId="urn:microsoft.com/office/officeart/2018/5/layout/IconCircleLabelList"/>
    <dgm:cxn modelId="{31665F2E-088D-4021-9457-20DF872A581C}" type="presParOf" srcId="{2D4A3170-FA4E-43D7-A710-071C4F0AC52B}" destId="{B4EBA9D0-4170-417B-9D1E-62F02DECB855}" srcOrd="5" destOrd="0" presId="urn:microsoft.com/office/officeart/2018/5/layout/IconCircleLabelList"/>
    <dgm:cxn modelId="{32E06CEB-6E2B-459F-B255-AC2F51E3502F}" type="presParOf" srcId="{2D4A3170-FA4E-43D7-A710-071C4F0AC52B}" destId="{531A0E18-D347-4F22-A43D-71DD2B7692DA}" srcOrd="6" destOrd="0" presId="urn:microsoft.com/office/officeart/2018/5/layout/IconCircleLabelList"/>
    <dgm:cxn modelId="{8CE5643C-F0AC-48AD-9A7A-9B8C265FDF2E}" type="presParOf" srcId="{531A0E18-D347-4F22-A43D-71DD2B7692DA}" destId="{0EE05D26-4637-430F-AA67-169F333BAF8C}" srcOrd="0" destOrd="0" presId="urn:microsoft.com/office/officeart/2018/5/layout/IconCircleLabelList"/>
    <dgm:cxn modelId="{C980EB6A-AD8C-4BB1-8ABB-473C097B6B09}" type="presParOf" srcId="{531A0E18-D347-4F22-A43D-71DD2B7692DA}" destId="{EF13E0E4-C1CD-4D35-9BF7-8FB3CB53516A}" srcOrd="1" destOrd="0" presId="urn:microsoft.com/office/officeart/2018/5/layout/IconCircleLabelList"/>
    <dgm:cxn modelId="{BAFAC133-89A0-41B8-A5D9-61A842FE10D1}" type="presParOf" srcId="{531A0E18-D347-4F22-A43D-71DD2B7692DA}" destId="{C3782DEA-51EC-42B2-8CEB-D608FDFDD058}" srcOrd="2" destOrd="0" presId="urn:microsoft.com/office/officeart/2018/5/layout/IconCircleLabelList"/>
    <dgm:cxn modelId="{7EC86066-9D6A-4907-A91C-D0BAC64E2311}" type="presParOf" srcId="{531A0E18-D347-4F22-A43D-71DD2B7692DA}" destId="{85A886B6-1C1A-4347-A9F1-20EFC13E8070}" srcOrd="3" destOrd="0" presId="urn:microsoft.com/office/officeart/2018/5/layout/IconCircleLabelList"/>
    <dgm:cxn modelId="{16C6075A-8FDA-4282-889F-C8259FE39402}" type="presParOf" srcId="{2D4A3170-FA4E-43D7-A710-071C4F0AC52B}" destId="{42E9B58D-D778-4D71-AD06-733AEA5AA2CF}" srcOrd="7" destOrd="0" presId="urn:microsoft.com/office/officeart/2018/5/layout/IconCircleLabelList"/>
    <dgm:cxn modelId="{E37212D3-6E12-4D7F-94C2-8B8090EF5EA6}" type="presParOf" srcId="{2D4A3170-FA4E-43D7-A710-071C4F0AC52B}" destId="{8CF2E4AD-81E6-4546-83B2-302A369149E2}" srcOrd="8" destOrd="0" presId="urn:microsoft.com/office/officeart/2018/5/layout/IconCircleLabelList"/>
    <dgm:cxn modelId="{927E213A-103C-4E55-B6DE-0BF8879800EB}" type="presParOf" srcId="{8CF2E4AD-81E6-4546-83B2-302A369149E2}" destId="{DF6B1682-0677-4DDA-9B53-4C23E3F59E12}" srcOrd="0" destOrd="0" presId="urn:microsoft.com/office/officeart/2018/5/layout/IconCircleLabelList"/>
    <dgm:cxn modelId="{80772B54-F6D3-44FD-844C-35A662B43458}" type="presParOf" srcId="{8CF2E4AD-81E6-4546-83B2-302A369149E2}" destId="{D4A1EDEC-DE2F-440A-AE9E-DE54811A76E7}" srcOrd="1" destOrd="0" presId="urn:microsoft.com/office/officeart/2018/5/layout/IconCircleLabelList"/>
    <dgm:cxn modelId="{47106DA5-50A4-491D-BD13-77F51AD357D1}" type="presParOf" srcId="{8CF2E4AD-81E6-4546-83B2-302A369149E2}" destId="{9F1C0838-642E-4B88-9B53-D531BD398FAC}" srcOrd="2" destOrd="0" presId="urn:microsoft.com/office/officeart/2018/5/layout/IconCircleLabelList"/>
    <dgm:cxn modelId="{8C049104-9E12-49B7-A9CB-9BE2EFBCA9CB}" type="presParOf" srcId="{8CF2E4AD-81E6-4546-83B2-302A369149E2}" destId="{3294C5F3-B612-4984-AC86-B207059FCEF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7170FC-7610-4DE7-8A59-5A48AC8E676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3614838-E25B-4512-A837-4CE8EA441F56}">
      <dgm:prSet/>
      <dgm:spPr/>
      <dgm:t>
        <a:bodyPr/>
        <a:lstStyle/>
        <a:p>
          <a:r>
            <a:rPr lang="en-US" dirty="0">
              <a:latin typeface="Verdana" panose="020B0604030504040204" pitchFamily="34" charset="0"/>
              <a:ea typeface="Verdana" panose="020B0604030504040204" pitchFamily="34" charset="0"/>
            </a:rPr>
            <a:t>A. Persistent difficulty discarding or parting with possessions, regardless of their actual value.</a:t>
          </a:r>
        </a:p>
      </dgm:t>
    </dgm:pt>
    <dgm:pt modelId="{CA3B550A-2C41-438C-A6E4-833046C15D02}" type="parTrans" cxnId="{5C83FA16-54E0-43C7-94BA-35A4B71EAC74}">
      <dgm:prSet/>
      <dgm:spPr/>
      <dgm:t>
        <a:bodyPr/>
        <a:lstStyle/>
        <a:p>
          <a:endParaRPr lang="en-US"/>
        </a:p>
      </dgm:t>
    </dgm:pt>
    <dgm:pt modelId="{099C69F4-C32C-49FE-AF51-6AC61E5BC149}" type="sibTrans" cxnId="{5C83FA16-54E0-43C7-94BA-35A4B71EAC74}">
      <dgm:prSet/>
      <dgm:spPr/>
      <dgm:t>
        <a:bodyPr/>
        <a:lstStyle/>
        <a:p>
          <a:endParaRPr lang="en-US"/>
        </a:p>
      </dgm:t>
    </dgm:pt>
    <dgm:pt modelId="{1F1ECF36-F713-4DC3-BECB-D72E06A48C68}">
      <dgm:prSet/>
      <dgm:spPr/>
      <dgm:t>
        <a:bodyPr/>
        <a:lstStyle/>
        <a:p>
          <a:r>
            <a:rPr lang="en-US" dirty="0">
              <a:latin typeface="Verdana" panose="020B0604030504040204" pitchFamily="34" charset="0"/>
              <a:ea typeface="Verdana" panose="020B0604030504040204" pitchFamily="34" charset="0"/>
            </a:rPr>
            <a:t>B. This difficulty is due to a perceived need to save the items and to distress associated with discarding them.</a:t>
          </a:r>
        </a:p>
      </dgm:t>
    </dgm:pt>
    <dgm:pt modelId="{6643D94E-BDF4-49A6-A21E-D81A7FF64B26}" type="parTrans" cxnId="{14126ECC-943C-407F-BB17-09BC69F589EC}">
      <dgm:prSet/>
      <dgm:spPr/>
      <dgm:t>
        <a:bodyPr/>
        <a:lstStyle/>
        <a:p>
          <a:endParaRPr lang="en-US"/>
        </a:p>
      </dgm:t>
    </dgm:pt>
    <dgm:pt modelId="{74299E5D-2E8E-45F4-B5D6-D8728BF2C53B}" type="sibTrans" cxnId="{14126ECC-943C-407F-BB17-09BC69F589EC}">
      <dgm:prSet/>
      <dgm:spPr/>
      <dgm:t>
        <a:bodyPr/>
        <a:lstStyle/>
        <a:p>
          <a:endParaRPr lang="en-US"/>
        </a:p>
      </dgm:t>
    </dgm:pt>
    <dgm:pt modelId="{C1F6EBA4-EC84-40C1-A32C-48637CC93791}">
      <dgm:prSet/>
      <dgm:spPr/>
      <dgm:t>
        <a:bodyPr/>
        <a:lstStyle/>
        <a:p>
          <a:r>
            <a:rPr lang="en-US" dirty="0">
              <a:latin typeface="Verdana" panose="020B0604030504040204" pitchFamily="34" charset="0"/>
              <a:ea typeface="Verdana" panose="020B0604030504040204" pitchFamily="34" charset="0"/>
            </a:rPr>
            <a:t>C. The difficulty discarding possessions results in the accumulation of possessions that congest and clutter active living areas and substantially compromises their intended use. If living areas are uncluttered, it is only because of the interventions of third parties (</a:t>
          </a:r>
          <a:r>
            <a:rPr lang="en-US" dirty="0" err="1">
              <a:latin typeface="Verdana" panose="020B0604030504040204" pitchFamily="34" charset="0"/>
              <a:ea typeface="Verdana" panose="020B0604030504040204" pitchFamily="34" charset="0"/>
            </a:rPr>
            <a:t>eg</a:t>
          </a:r>
          <a:r>
            <a:rPr lang="en-US" dirty="0">
              <a:latin typeface="Verdana" panose="020B0604030504040204" pitchFamily="34" charset="0"/>
              <a:ea typeface="Verdana" panose="020B0604030504040204" pitchFamily="34" charset="0"/>
            </a:rPr>
            <a:t>, family members, cleaners, authorities).</a:t>
          </a:r>
        </a:p>
      </dgm:t>
    </dgm:pt>
    <dgm:pt modelId="{27B3B91F-1B2C-4300-8FA5-06FCB3BFD94F}" type="parTrans" cxnId="{638DAACE-F491-45E0-AF92-68E4969D4796}">
      <dgm:prSet/>
      <dgm:spPr/>
      <dgm:t>
        <a:bodyPr/>
        <a:lstStyle/>
        <a:p>
          <a:endParaRPr lang="en-US"/>
        </a:p>
      </dgm:t>
    </dgm:pt>
    <dgm:pt modelId="{EBFF3ECF-0303-4ACC-A356-EBD21041FEB7}" type="sibTrans" cxnId="{638DAACE-F491-45E0-AF92-68E4969D4796}">
      <dgm:prSet/>
      <dgm:spPr/>
      <dgm:t>
        <a:bodyPr/>
        <a:lstStyle/>
        <a:p>
          <a:endParaRPr lang="en-US"/>
        </a:p>
      </dgm:t>
    </dgm:pt>
    <dgm:pt modelId="{E8079274-4D37-4D74-B325-BC271BFCC858}">
      <dgm:prSet/>
      <dgm:spPr/>
      <dgm:t>
        <a:bodyPr/>
        <a:lstStyle/>
        <a:p>
          <a:r>
            <a:rPr lang="en-US" dirty="0">
              <a:latin typeface="Verdana" panose="020B0604030504040204" pitchFamily="34" charset="0"/>
              <a:ea typeface="Verdana" panose="020B0604030504040204" pitchFamily="34" charset="0"/>
            </a:rPr>
            <a:t>D. The hoarding causes clinically significant distress or impairment in social, occupational, or other important areas of functioning (including maintaining a safe environment for self and others).</a:t>
          </a:r>
        </a:p>
      </dgm:t>
    </dgm:pt>
    <dgm:pt modelId="{6A84CB31-63CE-451F-890A-05250A535AA7}" type="parTrans" cxnId="{ADC3298D-FDEA-4C48-BB2F-583DAF4874A3}">
      <dgm:prSet/>
      <dgm:spPr/>
      <dgm:t>
        <a:bodyPr/>
        <a:lstStyle/>
        <a:p>
          <a:endParaRPr lang="en-US"/>
        </a:p>
      </dgm:t>
    </dgm:pt>
    <dgm:pt modelId="{202E9173-661C-47CA-ABFE-8C33A197418A}" type="sibTrans" cxnId="{ADC3298D-FDEA-4C48-BB2F-583DAF4874A3}">
      <dgm:prSet/>
      <dgm:spPr/>
      <dgm:t>
        <a:bodyPr/>
        <a:lstStyle/>
        <a:p>
          <a:endParaRPr lang="en-US"/>
        </a:p>
      </dgm:t>
    </dgm:pt>
    <dgm:pt modelId="{38405D0C-49D4-43C7-848D-22144D13BEAF}">
      <dgm:prSet/>
      <dgm:spPr/>
      <dgm:t>
        <a:bodyPr/>
        <a:lstStyle/>
        <a:p>
          <a:r>
            <a:rPr lang="en-US">
              <a:latin typeface="Verdana" panose="020B0604030504040204" pitchFamily="34" charset="0"/>
              <a:ea typeface="Verdana" panose="020B0604030504040204" pitchFamily="34" charset="0"/>
            </a:rPr>
            <a:t>E. The hoarding is not attributable to another medical condition (</a:t>
          </a:r>
          <a:r>
            <a:rPr lang="en-US" err="1">
              <a:latin typeface="Verdana" panose="020B0604030504040204" pitchFamily="34" charset="0"/>
              <a:ea typeface="Verdana" panose="020B0604030504040204" pitchFamily="34" charset="0"/>
            </a:rPr>
            <a:t>eg</a:t>
          </a:r>
          <a:r>
            <a:rPr lang="en-US">
              <a:latin typeface="Verdana" panose="020B0604030504040204" pitchFamily="34" charset="0"/>
              <a:ea typeface="Verdana" panose="020B0604030504040204" pitchFamily="34" charset="0"/>
            </a:rPr>
            <a:t>, brain injury, cerebrovascular disease).</a:t>
          </a:r>
        </a:p>
      </dgm:t>
    </dgm:pt>
    <dgm:pt modelId="{B3AAEC24-7154-492E-B5DB-92E0F7734783}" type="parTrans" cxnId="{A1654271-B75F-4EC3-AECD-079EAB6CF12D}">
      <dgm:prSet/>
      <dgm:spPr/>
      <dgm:t>
        <a:bodyPr/>
        <a:lstStyle/>
        <a:p>
          <a:endParaRPr lang="en-US"/>
        </a:p>
      </dgm:t>
    </dgm:pt>
    <dgm:pt modelId="{BA392A69-AAC2-4524-BDEA-9E043B6DAF08}" type="sibTrans" cxnId="{A1654271-B75F-4EC3-AECD-079EAB6CF12D}">
      <dgm:prSet/>
      <dgm:spPr/>
      <dgm:t>
        <a:bodyPr/>
        <a:lstStyle/>
        <a:p>
          <a:endParaRPr lang="en-US"/>
        </a:p>
      </dgm:t>
    </dgm:pt>
    <dgm:pt modelId="{E967DA2B-71A3-4ECA-A1FA-DFCD1D2B6111}">
      <dgm:prSet/>
      <dgm:spPr/>
      <dgm:t>
        <a:bodyPr/>
        <a:lstStyle/>
        <a:p>
          <a:r>
            <a:rPr lang="en-US" dirty="0">
              <a:latin typeface="Verdana" panose="020B0604030504040204" pitchFamily="34" charset="0"/>
              <a:ea typeface="Verdana" panose="020B0604030504040204" pitchFamily="34" charset="0"/>
            </a:rPr>
            <a:t>F. The hoarding is not better explained by the symptoms of another mental disorder (</a:t>
          </a:r>
          <a:r>
            <a:rPr lang="en-US" dirty="0" err="1">
              <a:latin typeface="Verdana" panose="020B0604030504040204" pitchFamily="34" charset="0"/>
              <a:ea typeface="Verdana" panose="020B0604030504040204" pitchFamily="34" charset="0"/>
            </a:rPr>
            <a:t>eg</a:t>
          </a:r>
          <a:r>
            <a:rPr lang="en-US" dirty="0">
              <a:latin typeface="Verdana" panose="020B0604030504040204" pitchFamily="34" charset="0"/>
              <a:ea typeface="Verdana" panose="020B0604030504040204" pitchFamily="34" charset="0"/>
            </a:rPr>
            <a:t>, obsessions in obsessive-compulsive disorder [OCD], decreased energy in major depressive disorder, delusions in schizophrenia or another psychotic disorder, cognitive deficits in major neurocognitive disorder, restricted interests in autism spectrum disorder).</a:t>
          </a:r>
        </a:p>
      </dgm:t>
    </dgm:pt>
    <dgm:pt modelId="{F06E2E1E-D969-461A-93D3-BC708B476411}" type="parTrans" cxnId="{0F0A95C4-F62A-449C-99AD-CCCFA2AB2B13}">
      <dgm:prSet/>
      <dgm:spPr/>
      <dgm:t>
        <a:bodyPr/>
        <a:lstStyle/>
        <a:p>
          <a:endParaRPr lang="en-US"/>
        </a:p>
      </dgm:t>
    </dgm:pt>
    <dgm:pt modelId="{1A439130-CAEA-49EC-8569-7B96711EE11E}" type="sibTrans" cxnId="{0F0A95C4-F62A-449C-99AD-CCCFA2AB2B13}">
      <dgm:prSet/>
      <dgm:spPr/>
      <dgm:t>
        <a:bodyPr/>
        <a:lstStyle/>
        <a:p>
          <a:endParaRPr lang="en-US"/>
        </a:p>
      </dgm:t>
    </dgm:pt>
    <dgm:pt modelId="{90E23EEE-F633-4D06-A6E7-FF383125D996}" type="pres">
      <dgm:prSet presAssocID="{E07170FC-7610-4DE7-8A59-5A48AC8E6760}" presName="linear" presStyleCnt="0">
        <dgm:presLayoutVars>
          <dgm:animLvl val="lvl"/>
          <dgm:resizeHandles val="exact"/>
        </dgm:presLayoutVars>
      </dgm:prSet>
      <dgm:spPr/>
    </dgm:pt>
    <dgm:pt modelId="{5AE7F279-7C2C-4B89-893C-0CD87C0B6A10}" type="pres">
      <dgm:prSet presAssocID="{C3614838-E25B-4512-A837-4CE8EA441F56}" presName="parentText" presStyleLbl="node1" presStyleIdx="0" presStyleCnt="6" custLinFactNeighborX="-49" custLinFactNeighborY="2143">
        <dgm:presLayoutVars>
          <dgm:chMax val="0"/>
          <dgm:bulletEnabled val="1"/>
        </dgm:presLayoutVars>
      </dgm:prSet>
      <dgm:spPr/>
    </dgm:pt>
    <dgm:pt modelId="{E385B433-E092-44F7-B056-A718741CDA54}" type="pres">
      <dgm:prSet presAssocID="{099C69F4-C32C-49FE-AF51-6AC61E5BC149}" presName="spacer" presStyleCnt="0"/>
      <dgm:spPr/>
    </dgm:pt>
    <dgm:pt modelId="{E73EC59D-EECD-4B9A-B87C-422418C78BBF}" type="pres">
      <dgm:prSet presAssocID="{1F1ECF36-F713-4DC3-BECB-D72E06A48C68}" presName="parentText" presStyleLbl="node1" presStyleIdx="1" presStyleCnt="6">
        <dgm:presLayoutVars>
          <dgm:chMax val="0"/>
          <dgm:bulletEnabled val="1"/>
        </dgm:presLayoutVars>
      </dgm:prSet>
      <dgm:spPr/>
    </dgm:pt>
    <dgm:pt modelId="{0E1A3EAB-BC79-4D29-BD96-F1381C4A5BD1}" type="pres">
      <dgm:prSet presAssocID="{74299E5D-2E8E-45F4-B5D6-D8728BF2C53B}" presName="spacer" presStyleCnt="0"/>
      <dgm:spPr/>
    </dgm:pt>
    <dgm:pt modelId="{0F8DCE23-5F97-4ACD-BC7C-10CB93252746}" type="pres">
      <dgm:prSet presAssocID="{C1F6EBA4-EC84-40C1-A32C-48637CC93791}" presName="parentText" presStyleLbl="node1" presStyleIdx="2" presStyleCnt="6">
        <dgm:presLayoutVars>
          <dgm:chMax val="0"/>
          <dgm:bulletEnabled val="1"/>
        </dgm:presLayoutVars>
      </dgm:prSet>
      <dgm:spPr/>
    </dgm:pt>
    <dgm:pt modelId="{8CE753C4-5692-42BB-AEDC-F0FD68A80018}" type="pres">
      <dgm:prSet presAssocID="{EBFF3ECF-0303-4ACC-A356-EBD21041FEB7}" presName="spacer" presStyleCnt="0"/>
      <dgm:spPr/>
    </dgm:pt>
    <dgm:pt modelId="{BA66E98F-F91C-4623-BD88-CF253318360D}" type="pres">
      <dgm:prSet presAssocID="{E8079274-4D37-4D74-B325-BC271BFCC858}" presName="parentText" presStyleLbl="node1" presStyleIdx="3" presStyleCnt="6">
        <dgm:presLayoutVars>
          <dgm:chMax val="0"/>
          <dgm:bulletEnabled val="1"/>
        </dgm:presLayoutVars>
      </dgm:prSet>
      <dgm:spPr/>
    </dgm:pt>
    <dgm:pt modelId="{0D1A106C-5292-4BB5-AE17-8A287E7290BD}" type="pres">
      <dgm:prSet presAssocID="{202E9173-661C-47CA-ABFE-8C33A197418A}" presName="spacer" presStyleCnt="0"/>
      <dgm:spPr/>
    </dgm:pt>
    <dgm:pt modelId="{68155BD5-F75D-44FF-B0DD-013AEEBFCC09}" type="pres">
      <dgm:prSet presAssocID="{38405D0C-49D4-43C7-848D-22144D13BEAF}" presName="parentText" presStyleLbl="node1" presStyleIdx="4" presStyleCnt="6">
        <dgm:presLayoutVars>
          <dgm:chMax val="0"/>
          <dgm:bulletEnabled val="1"/>
        </dgm:presLayoutVars>
      </dgm:prSet>
      <dgm:spPr/>
    </dgm:pt>
    <dgm:pt modelId="{A221F7EC-37C3-4171-A48E-5798DFBFE062}" type="pres">
      <dgm:prSet presAssocID="{BA392A69-AAC2-4524-BDEA-9E043B6DAF08}" presName="spacer" presStyleCnt="0"/>
      <dgm:spPr/>
    </dgm:pt>
    <dgm:pt modelId="{1120838A-1844-48BA-ACC9-7E16887AD7A0}" type="pres">
      <dgm:prSet presAssocID="{E967DA2B-71A3-4ECA-A1FA-DFCD1D2B6111}" presName="parentText" presStyleLbl="node1" presStyleIdx="5" presStyleCnt="6">
        <dgm:presLayoutVars>
          <dgm:chMax val="0"/>
          <dgm:bulletEnabled val="1"/>
        </dgm:presLayoutVars>
      </dgm:prSet>
      <dgm:spPr/>
    </dgm:pt>
  </dgm:ptLst>
  <dgm:cxnLst>
    <dgm:cxn modelId="{5C83FA16-54E0-43C7-94BA-35A4B71EAC74}" srcId="{E07170FC-7610-4DE7-8A59-5A48AC8E6760}" destId="{C3614838-E25B-4512-A837-4CE8EA441F56}" srcOrd="0" destOrd="0" parTransId="{CA3B550A-2C41-438C-A6E4-833046C15D02}" sibTransId="{099C69F4-C32C-49FE-AF51-6AC61E5BC149}"/>
    <dgm:cxn modelId="{A1654271-B75F-4EC3-AECD-079EAB6CF12D}" srcId="{E07170FC-7610-4DE7-8A59-5A48AC8E6760}" destId="{38405D0C-49D4-43C7-848D-22144D13BEAF}" srcOrd="4" destOrd="0" parTransId="{B3AAEC24-7154-492E-B5DB-92E0F7734783}" sibTransId="{BA392A69-AAC2-4524-BDEA-9E043B6DAF08}"/>
    <dgm:cxn modelId="{61769656-7197-461A-8027-25E464E6BB20}" type="presOf" srcId="{38405D0C-49D4-43C7-848D-22144D13BEAF}" destId="{68155BD5-F75D-44FF-B0DD-013AEEBFCC09}" srcOrd="0" destOrd="0" presId="urn:microsoft.com/office/officeart/2005/8/layout/vList2"/>
    <dgm:cxn modelId="{ADC3298D-FDEA-4C48-BB2F-583DAF4874A3}" srcId="{E07170FC-7610-4DE7-8A59-5A48AC8E6760}" destId="{E8079274-4D37-4D74-B325-BC271BFCC858}" srcOrd="3" destOrd="0" parTransId="{6A84CB31-63CE-451F-890A-05250A535AA7}" sibTransId="{202E9173-661C-47CA-ABFE-8C33A197418A}"/>
    <dgm:cxn modelId="{96ECD28E-AB2C-43FD-BD96-6AECE90DB2C0}" type="presOf" srcId="{C1F6EBA4-EC84-40C1-A32C-48637CC93791}" destId="{0F8DCE23-5F97-4ACD-BC7C-10CB93252746}" srcOrd="0" destOrd="0" presId="urn:microsoft.com/office/officeart/2005/8/layout/vList2"/>
    <dgm:cxn modelId="{EBD8A28F-65EA-4916-ADB4-F3E70472EF30}" type="presOf" srcId="{1F1ECF36-F713-4DC3-BECB-D72E06A48C68}" destId="{E73EC59D-EECD-4B9A-B87C-422418C78BBF}" srcOrd="0" destOrd="0" presId="urn:microsoft.com/office/officeart/2005/8/layout/vList2"/>
    <dgm:cxn modelId="{D45BA6AD-BDB7-43E8-A299-B75F4C089524}" type="presOf" srcId="{E07170FC-7610-4DE7-8A59-5A48AC8E6760}" destId="{90E23EEE-F633-4D06-A6E7-FF383125D996}" srcOrd="0" destOrd="0" presId="urn:microsoft.com/office/officeart/2005/8/layout/vList2"/>
    <dgm:cxn modelId="{16FDF2B7-054D-41AF-9214-0EB25599A04B}" type="presOf" srcId="{C3614838-E25B-4512-A837-4CE8EA441F56}" destId="{5AE7F279-7C2C-4B89-893C-0CD87C0B6A10}" srcOrd="0" destOrd="0" presId="urn:microsoft.com/office/officeart/2005/8/layout/vList2"/>
    <dgm:cxn modelId="{0F0A95C4-F62A-449C-99AD-CCCFA2AB2B13}" srcId="{E07170FC-7610-4DE7-8A59-5A48AC8E6760}" destId="{E967DA2B-71A3-4ECA-A1FA-DFCD1D2B6111}" srcOrd="5" destOrd="0" parTransId="{F06E2E1E-D969-461A-93D3-BC708B476411}" sibTransId="{1A439130-CAEA-49EC-8569-7B96711EE11E}"/>
    <dgm:cxn modelId="{14126ECC-943C-407F-BB17-09BC69F589EC}" srcId="{E07170FC-7610-4DE7-8A59-5A48AC8E6760}" destId="{1F1ECF36-F713-4DC3-BECB-D72E06A48C68}" srcOrd="1" destOrd="0" parTransId="{6643D94E-BDF4-49A6-A21E-D81A7FF64B26}" sibTransId="{74299E5D-2E8E-45F4-B5D6-D8728BF2C53B}"/>
    <dgm:cxn modelId="{638DAACE-F491-45E0-AF92-68E4969D4796}" srcId="{E07170FC-7610-4DE7-8A59-5A48AC8E6760}" destId="{C1F6EBA4-EC84-40C1-A32C-48637CC93791}" srcOrd="2" destOrd="0" parTransId="{27B3B91F-1B2C-4300-8FA5-06FCB3BFD94F}" sibTransId="{EBFF3ECF-0303-4ACC-A356-EBD21041FEB7}"/>
    <dgm:cxn modelId="{435471E8-677E-4382-A2CD-1FCA44F589D4}" type="presOf" srcId="{E967DA2B-71A3-4ECA-A1FA-DFCD1D2B6111}" destId="{1120838A-1844-48BA-ACC9-7E16887AD7A0}" srcOrd="0" destOrd="0" presId="urn:microsoft.com/office/officeart/2005/8/layout/vList2"/>
    <dgm:cxn modelId="{6D48F0FC-8869-4C84-A853-4D89492B4EC0}" type="presOf" srcId="{E8079274-4D37-4D74-B325-BC271BFCC858}" destId="{BA66E98F-F91C-4623-BD88-CF253318360D}" srcOrd="0" destOrd="0" presId="urn:microsoft.com/office/officeart/2005/8/layout/vList2"/>
    <dgm:cxn modelId="{D1BA5714-A42C-4EF1-B3F5-E1711C364DAD}" type="presParOf" srcId="{90E23EEE-F633-4D06-A6E7-FF383125D996}" destId="{5AE7F279-7C2C-4B89-893C-0CD87C0B6A10}" srcOrd="0" destOrd="0" presId="urn:microsoft.com/office/officeart/2005/8/layout/vList2"/>
    <dgm:cxn modelId="{D3B1507E-D366-4E18-9ACE-29BF97AD0846}" type="presParOf" srcId="{90E23EEE-F633-4D06-A6E7-FF383125D996}" destId="{E385B433-E092-44F7-B056-A718741CDA54}" srcOrd="1" destOrd="0" presId="urn:microsoft.com/office/officeart/2005/8/layout/vList2"/>
    <dgm:cxn modelId="{14352E55-551E-4B92-9AE2-BACC71218B1C}" type="presParOf" srcId="{90E23EEE-F633-4D06-A6E7-FF383125D996}" destId="{E73EC59D-EECD-4B9A-B87C-422418C78BBF}" srcOrd="2" destOrd="0" presId="urn:microsoft.com/office/officeart/2005/8/layout/vList2"/>
    <dgm:cxn modelId="{1DA9B96F-7D51-466B-92C9-0EA691D71EF6}" type="presParOf" srcId="{90E23EEE-F633-4D06-A6E7-FF383125D996}" destId="{0E1A3EAB-BC79-4D29-BD96-F1381C4A5BD1}" srcOrd="3" destOrd="0" presId="urn:microsoft.com/office/officeart/2005/8/layout/vList2"/>
    <dgm:cxn modelId="{EA18783A-3A0E-4418-9828-45945E888C0F}" type="presParOf" srcId="{90E23EEE-F633-4D06-A6E7-FF383125D996}" destId="{0F8DCE23-5F97-4ACD-BC7C-10CB93252746}" srcOrd="4" destOrd="0" presId="urn:microsoft.com/office/officeart/2005/8/layout/vList2"/>
    <dgm:cxn modelId="{2A403FA4-4099-47D7-AB84-A2CFE71A3424}" type="presParOf" srcId="{90E23EEE-F633-4D06-A6E7-FF383125D996}" destId="{8CE753C4-5692-42BB-AEDC-F0FD68A80018}" srcOrd="5" destOrd="0" presId="urn:microsoft.com/office/officeart/2005/8/layout/vList2"/>
    <dgm:cxn modelId="{247F34D8-0731-4059-8D63-BC9ECC76511F}" type="presParOf" srcId="{90E23EEE-F633-4D06-A6E7-FF383125D996}" destId="{BA66E98F-F91C-4623-BD88-CF253318360D}" srcOrd="6" destOrd="0" presId="urn:microsoft.com/office/officeart/2005/8/layout/vList2"/>
    <dgm:cxn modelId="{6F508CA8-192A-445E-9017-30E9A2FDCA7C}" type="presParOf" srcId="{90E23EEE-F633-4D06-A6E7-FF383125D996}" destId="{0D1A106C-5292-4BB5-AE17-8A287E7290BD}" srcOrd="7" destOrd="0" presId="urn:microsoft.com/office/officeart/2005/8/layout/vList2"/>
    <dgm:cxn modelId="{6EB420FF-B3A6-4AFA-9925-8BFA054EB439}" type="presParOf" srcId="{90E23EEE-F633-4D06-A6E7-FF383125D996}" destId="{68155BD5-F75D-44FF-B0DD-013AEEBFCC09}" srcOrd="8" destOrd="0" presId="urn:microsoft.com/office/officeart/2005/8/layout/vList2"/>
    <dgm:cxn modelId="{49B0B9B3-06D4-4662-BE68-8A23AFE28176}" type="presParOf" srcId="{90E23EEE-F633-4D06-A6E7-FF383125D996}" destId="{A221F7EC-37C3-4171-A48E-5798DFBFE062}" srcOrd="9" destOrd="0" presId="urn:microsoft.com/office/officeart/2005/8/layout/vList2"/>
    <dgm:cxn modelId="{932072D4-C2B9-493B-B651-DBC92EB3B920}" type="presParOf" srcId="{90E23EEE-F633-4D06-A6E7-FF383125D996}" destId="{1120838A-1844-48BA-ACC9-7E16887AD7A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A171B-39D4-43E2-BA5D-9A11B05562E2}">
      <dsp:nvSpPr>
        <dsp:cNvPr id="0" name=""/>
        <dsp:cNvSpPr/>
      </dsp:nvSpPr>
      <dsp:spPr>
        <a:xfrm>
          <a:off x="684914" y="1016402"/>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FFED9-65E2-472E-942C-F59A63C020E9}">
      <dsp:nvSpPr>
        <dsp:cNvPr id="0" name=""/>
        <dsp:cNvSpPr/>
      </dsp:nvSpPr>
      <dsp:spPr>
        <a:xfrm>
          <a:off x="918914" y="125040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9F19A8-60A3-4AB5-A9A1-6DD41687DA44}">
      <dsp:nvSpPr>
        <dsp:cNvPr id="0" name=""/>
        <dsp:cNvSpPr/>
      </dsp:nvSpPr>
      <dsp:spPr>
        <a:xfrm>
          <a:off x="33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latin typeface="Verdana" panose="020B0604030504040204" pitchFamily="34" charset="0"/>
              <a:ea typeface="Verdana" panose="020B0604030504040204" pitchFamily="34" charset="0"/>
            </a:rPr>
            <a:t>Understand the working definition of hoarding</a:t>
          </a:r>
        </a:p>
      </dsp:txBody>
      <dsp:txXfrm>
        <a:off x="333914" y="2456402"/>
        <a:ext cx="1800000" cy="720000"/>
      </dsp:txXfrm>
    </dsp:sp>
    <dsp:sp modelId="{E53ED8AE-987A-4658-8C1B-7CA95CD133A4}">
      <dsp:nvSpPr>
        <dsp:cNvPr id="0" name=""/>
        <dsp:cNvSpPr/>
      </dsp:nvSpPr>
      <dsp:spPr>
        <a:xfrm>
          <a:off x="2799914" y="1016402"/>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AEB2F2-E3B6-4AAB-96D7-B0354D68AAB0}">
      <dsp:nvSpPr>
        <dsp:cNvPr id="0" name=""/>
        <dsp:cNvSpPr/>
      </dsp:nvSpPr>
      <dsp:spPr>
        <a:xfrm>
          <a:off x="3033914" y="125040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D9E28F-E861-478D-B127-2344DDFA68EE}">
      <dsp:nvSpPr>
        <dsp:cNvPr id="0" name=""/>
        <dsp:cNvSpPr/>
      </dsp:nvSpPr>
      <dsp:spPr>
        <a:xfrm>
          <a:off x="244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latin typeface="Verdana" panose="020B0604030504040204" pitchFamily="34" charset="0"/>
              <a:ea typeface="Verdana" panose="020B0604030504040204" pitchFamily="34" charset="0"/>
            </a:rPr>
            <a:t>Recognize the signs and symptoms of hoarding disorder </a:t>
          </a:r>
        </a:p>
      </dsp:txBody>
      <dsp:txXfrm>
        <a:off x="2448914" y="2456402"/>
        <a:ext cx="1800000" cy="720000"/>
      </dsp:txXfrm>
    </dsp:sp>
    <dsp:sp modelId="{FD871A5E-EC99-4D3D-97C0-DD87C2E88BBA}">
      <dsp:nvSpPr>
        <dsp:cNvPr id="0" name=""/>
        <dsp:cNvSpPr/>
      </dsp:nvSpPr>
      <dsp:spPr>
        <a:xfrm>
          <a:off x="4914914" y="101640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242398-AD84-4360-8B26-BFA604000856}">
      <dsp:nvSpPr>
        <dsp:cNvPr id="0" name=""/>
        <dsp:cNvSpPr/>
      </dsp:nvSpPr>
      <dsp:spPr>
        <a:xfrm>
          <a:off x="5148914" y="125040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76EAD2-66C2-4528-8CFC-1D097249AD83}">
      <dsp:nvSpPr>
        <dsp:cNvPr id="0" name=""/>
        <dsp:cNvSpPr/>
      </dsp:nvSpPr>
      <dsp:spPr>
        <a:xfrm>
          <a:off x="456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latin typeface="Verdana" panose="020B0604030504040204" pitchFamily="34" charset="0"/>
              <a:ea typeface="Verdana" panose="020B0604030504040204" pitchFamily="34" charset="0"/>
            </a:rPr>
            <a:t>Understand basic housing codes and regulations </a:t>
          </a:r>
          <a:r>
            <a:rPr lang="en-US" sz="1200" kern="1200" dirty="0" err="1">
              <a:latin typeface="Verdana" panose="020B0604030504040204" pitchFamily="34" charset="0"/>
              <a:ea typeface="Verdana" panose="020B0604030504040204" pitchFamily="34" charset="0"/>
            </a:rPr>
            <a:t>re:hoarding</a:t>
          </a:r>
          <a:endParaRPr lang="en-US" sz="1200" kern="1200" dirty="0">
            <a:latin typeface="Verdana" panose="020B0604030504040204" pitchFamily="34" charset="0"/>
            <a:ea typeface="Verdana" panose="020B0604030504040204" pitchFamily="34" charset="0"/>
          </a:endParaRPr>
        </a:p>
      </dsp:txBody>
      <dsp:txXfrm>
        <a:off x="4563914" y="2456402"/>
        <a:ext cx="1800000" cy="720000"/>
      </dsp:txXfrm>
    </dsp:sp>
    <dsp:sp modelId="{0EE05D26-4637-430F-AA67-169F333BAF8C}">
      <dsp:nvSpPr>
        <dsp:cNvPr id="0" name=""/>
        <dsp:cNvSpPr/>
      </dsp:nvSpPr>
      <dsp:spPr>
        <a:xfrm>
          <a:off x="7029914" y="1016402"/>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13E0E4-C1CD-4D35-9BF7-8FB3CB53516A}">
      <dsp:nvSpPr>
        <dsp:cNvPr id="0" name=""/>
        <dsp:cNvSpPr/>
      </dsp:nvSpPr>
      <dsp:spPr>
        <a:xfrm>
          <a:off x="7263914" y="125040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A886B6-1C1A-4347-A9F1-20EFC13E8070}">
      <dsp:nvSpPr>
        <dsp:cNvPr id="0" name=""/>
        <dsp:cNvSpPr/>
      </dsp:nvSpPr>
      <dsp:spPr>
        <a:xfrm>
          <a:off x="667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latin typeface="Verdana" panose="020B0604030504040204" pitchFamily="34" charset="0"/>
              <a:ea typeface="Verdana" panose="020B0604030504040204" pitchFamily="34" charset="0"/>
            </a:rPr>
            <a:t>Consider how TO support others in a nonjudgemental way</a:t>
          </a:r>
        </a:p>
      </dsp:txBody>
      <dsp:txXfrm>
        <a:off x="6678914" y="2456402"/>
        <a:ext cx="1800000" cy="720000"/>
      </dsp:txXfrm>
    </dsp:sp>
    <dsp:sp modelId="{DF6B1682-0677-4DDA-9B53-4C23E3F59E12}">
      <dsp:nvSpPr>
        <dsp:cNvPr id="0" name=""/>
        <dsp:cNvSpPr/>
      </dsp:nvSpPr>
      <dsp:spPr>
        <a:xfrm>
          <a:off x="9144914" y="1016402"/>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A1EDEC-DE2F-440A-AE9E-DE54811A76E7}">
      <dsp:nvSpPr>
        <dsp:cNvPr id="0" name=""/>
        <dsp:cNvSpPr/>
      </dsp:nvSpPr>
      <dsp:spPr>
        <a:xfrm>
          <a:off x="9378914" y="125040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94C5F3-B612-4984-AC86-B207059FCEFF}">
      <dsp:nvSpPr>
        <dsp:cNvPr id="0" name=""/>
        <dsp:cNvSpPr/>
      </dsp:nvSpPr>
      <dsp:spPr>
        <a:xfrm>
          <a:off x="879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latin typeface="Verdana" panose="020B0604030504040204" pitchFamily="34" charset="0"/>
              <a:ea typeface="Verdana" panose="020B0604030504040204" pitchFamily="34" charset="0"/>
            </a:rPr>
            <a:t>Identify community resources that can help</a:t>
          </a:r>
        </a:p>
      </dsp:txBody>
      <dsp:txXfrm>
        <a:off x="8793914" y="2456402"/>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7F279-7C2C-4B89-893C-0CD87C0B6A10}">
      <dsp:nvSpPr>
        <dsp:cNvPr id="0" name=""/>
        <dsp:cNvSpPr/>
      </dsp:nvSpPr>
      <dsp:spPr>
        <a:xfrm>
          <a:off x="0" y="52220"/>
          <a:ext cx="7467600" cy="8491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rPr>
            <a:t>A. Persistent difficulty discarding or parting with possessions, regardless of their actual value.</a:t>
          </a:r>
        </a:p>
      </dsp:txBody>
      <dsp:txXfrm>
        <a:off x="41451" y="93671"/>
        <a:ext cx="7384698" cy="766223"/>
      </dsp:txXfrm>
    </dsp:sp>
    <dsp:sp modelId="{E73EC59D-EECD-4B9A-B87C-422418C78BBF}">
      <dsp:nvSpPr>
        <dsp:cNvPr id="0" name=""/>
        <dsp:cNvSpPr/>
      </dsp:nvSpPr>
      <dsp:spPr>
        <a:xfrm>
          <a:off x="0" y="935165"/>
          <a:ext cx="7467600" cy="8491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rPr>
            <a:t>B. This difficulty is due to a perceived need to save the items and to distress associated with discarding them.</a:t>
          </a:r>
        </a:p>
      </dsp:txBody>
      <dsp:txXfrm>
        <a:off x="41451" y="976616"/>
        <a:ext cx="7384698" cy="766223"/>
      </dsp:txXfrm>
    </dsp:sp>
    <dsp:sp modelId="{0F8DCE23-5F97-4ACD-BC7C-10CB93252746}">
      <dsp:nvSpPr>
        <dsp:cNvPr id="0" name=""/>
        <dsp:cNvSpPr/>
      </dsp:nvSpPr>
      <dsp:spPr>
        <a:xfrm>
          <a:off x="0" y="1818850"/>
          <a:ext cx="7467600" cy="8491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rPr>
            <a:t>C. The difficulty discarding possessions results in the accumulation of possessions that congest and clutter active living areas and substantially compromises their intended use. If living areas are uncluttered, it is only because of the interventions of third parties (</a:t>
          </a:r>
          <a:r>
            <a:rPr lang="en-US" sz="1200" kern="1200" dirty="0" err="1">
              <a:latin typeface="Verdana" panose="020B0604030504040204" pitchFamily="34" charset="0"/>
              <a:ea typeface="Verdana" panose="020B0604030504040204" pitchFamily="34" charset="0"/>
            </a:rPr>
            <a:t>eg</a:t>
          </a:r>
          <a:r>
            <a:rPr lang="en-US" sz="1200" kern="1200" dirty="0">
              <a:latin typeface="Verdana" panose="020B0604030504040204" pitchFamily="34" charset="0"/>
              <a:ea typeface="Verdana" panose="020B0604030504040204" pitchFamily="34" charset="0"/>
            </a:rPr>
            <a:t>, family members, cleaners, authorities).</a:t>
          </a:r>
        </a:p>
      </dsp:txBody>
      <dsp:txXfrm>
        <a:off x="41451" y="1860301"/>
        <a:ext cx="7384698" cy="766223"/>
      </dsp:txXfrm>
    </dsp:sp>
    <dsp:sp modelId="{BA66E98F-F91C-4623-BD88-CF253318360D}">
      <dsp:nvSpPr>
        <dsp:cNvPr id="0" name=""/>
        <dsp:cNvSpPr/>
      </dsp:nvSpPr>
      <dsp:spPr>
        <a:xfrm>
          <a:off x="0" y="2702536"/>
          <a:ext cx="7467600" cy="8491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rPr>
            <a:t>D. The hoarding causes clinically significant distress or impairment in social, occupational, or other important areas of functioning (including maintaining a safe environment for self and others).</a:t>
          </a:r>
        </a:p>
      </dsp:txBody>
      <dsp:txXfrm>
        <a:off x="41451" y="2743987"/>
        <a:ext cx="7384698" cy="766223"/>
      </dsp:txXfrm>
    </dsp:sp>
    <dsp:sp modelId="{68155BD5-F75D-44FF-B0DD-013AEEBFCC09}">
      <dsp:nvSpPr>
        <dsp:cNvPr id="0" name=""/>
        <dsp:cNvSpPr/>
      </dsp:nvSpPr>
      <dsp:spPr>
        <a:xfrm>
          <a:off x="0" y="3586221"/>
          <a:ext cx="7467600" cy="8491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latin typeface="Verdana" panose="020B0604030504040204" pitchFamily="34" charset="0"/>
              <a:ea typeface="Verdana" panose="020B0604030504040204" pitchFamily="34" charset="0"/>
            </a:rPr>
            <a:t>E. The hoarding is not attributable to another medical condition (</a:t>
          </a:r>
          <a:r>
            <a:rPr lang="en-US" sz="1200" kern="1200" err="1">
              <a:latin typeface="Verdana" panose="020B0604030504040204" pitchFamily="34" charset="0"/>
              <a:ea typeface="Verdana" panose="020B0604030504040204" pitchFamily="34" charset="0"/>
            </a:rPr>
            <a:t>eg</a:t>
          </a:r>
          <a:r>
            <a:rPr lang="en-US" sz="1200" kern="1200">
              <a:latin typeface="Verdana" panose="020B0604030504040204" pitchFamily="34" charset="0"/>
              <a:ea typeface="Verdana" panose="020B0604030504040204" pitchFamily="34" charset="0"/>
            </a:rPr>
            <a:t>, brain injury, cerebrovascular disease).</a:t>
          </a:r>
        </a:p>
      </dsp:txBody>
      <dsp:txXfrm>
        <a:off x="41451" y="3627672"/>
        <a:ext cx="7384698" cy="766223"/>
      </dsp:txXfrm>
    </dsp:sp>
    <dsp:sp modelId="{1120838A-1844-48BA-ACC9-7E16887AD7A0}">
      <dsp:nvSpPr>
        <dsp:cNvPr id="0" name=""/>
        <dsp:cNvSpPr/>
      </dsp:nvSpPr>
      <dsp:spPr>
        <a:xfrm>
          <a:off x="0" y="4469906"/>
          <a:ext cx="7467600" cy="8491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rPr>
            <a:t>F. The hoarding is not better explained by the symptoms of another mental disorder (</a:t>
          </a:r>
          <a:r>
            <a:rPr lang="en-US" sz="1200" kern="1200" dirty="0" err="1">
              <a:latin typeface="Verdana" panose="020B0604030504040204" pitchFamily="34" charset="0"/>
              <a:ea typeface="Verdana" panose="020B0604030504040204" pitchFamily="34" charset="0"/>
            </a:rPr>
            <a:t>eg</a:t>
          </a:r>
          <a:r>
            <a:rPr lang="en-US" sz="1200" kern="1200" dirty="0">
              <a:latin typeface="Verdana" panose="020B0604030504040204" pitchFamily="34" charset="0"/>
              <a:ea typeface="Verdana" panose="020B0604030504040204" pitchFamily="34" charset="0"/>
            </a:rPr>
            <a:t>, obsessions in obsessive-compulsive disorder [OCD], decreased energy in major depressive disorder, delusions in schizophrenia or another psychotic disorder, cognitive deficits in major neurocognitive disorder, restricted interests in autism spectrum disorder).</a:t>
          </a:r>
        </a:p>
      </dsp:txBody>
      <dsp:txXfrm>
        <a:off x="41451" y="4511357"/>
        <a:ext cx="7384698" cy="76622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46197B-2FEA-4BBC-997A-EE5DF58C40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CA0DD6-B30F-4812-81ED-7349F2FF84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CDEF2F-7D42-4D28-A9E2-DCA20166CC82}" type="datetimeFigureOut">
              <a:rPr lang="en-US" smtClean="0"/>
              <a:t>2/12/2026</a:t>
            </a:fld>
            <a:endParaRPr lang="en-US"/>
          </a:p>
        </p:txBody>
      </p:sp>
      <p:sp>
        <p:nvSpPr>
          <p:cNvPr id="4" name="Footer Placeholder 3">
            <a:extLst>
              <a:ext uri="{FF2B5EF4-FFF2-40B4-BE49-F238E27FC236}">
                <a16:creationId xmlns:a16="http://schemas.microsoft.com/office/drawing/2014/main" id="{1B78BD9F-98D6-4B2D-BF23-7A3C725BAD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50278C-8163-4BF7-AFE8-D3F78BF956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96F725-2233-40C7-833C-6CDF92CEB558}" type="slidenum">
              <a:rPr lang="en-US" smtClean="0"/>
              <a:t>‹#›</a:t>
            </a:fld>
            <a:endParaRPr lang="en-US"/>
          </a:p>
        </p:txBody>
      </p:sp>
    </p:spTree>
    <p:extLst>
      <p:ext uri="{BB962C8B-B14F-4D97-AF65-F5344CB8AC3E}">
        <p14:creationId xmlns:p14="http://schemas.microsoft.com/office/powerpoint/2010/main" val="220131896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3445BE1E-E06E-4E06-B87E-C021B2C282E5}"/>
              </a:ext>
            </a:extLst>
          </p:cNvPr>
          <p:cNvSpPr/>
          <p:nvPr userDrawn="1"/>
        </p:nvSpPr>
        <p:spPr>
          <a:xfrm>
            <a:off x="457200" y="466725"/>
            <a:ext cx="11277600" cy="4667250"/>
          </a:xfrm>
          <a:prstGeom prst="round2SameRect">
            <a:avLst>
              <a:gd name="adj1" fmla="val 932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4F8EF-085B-4D86-8D89-ABD32046121B}"/>
              </a:ext>
            </a:extLst>
          </p:cNvPr>
          <p:cNvSpPr>
            <a:spLocks noGrp="1"/>
          </p:cNvSpPr>
          <p:nvPr>
            <p:ph type="title"/>
          </p:nvPr>
        </p:nvSpPr>
        <p:spPr>
          <a:xfrm>
            <a:off x="1066800" y="1028702"/>
            <a:ext cx="10058400" cy="2057398"/>
          </a:xfrm>
        </p:spPr>
        <p:txBody>
          <a:bodyPr lIns="0" tIns="0" rIns="0" bIns="0" anchor="b"/>
          <a:lstStyle>
            <a:lvl1pPr>
              <a:defRPr>
                <a:solidFill>
                  <a:schemeClr val="bg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DF6919C-3B8D-429F-9B44-3F1EEB0807C0}"/>
              </a:ext>
            </a:extLst>
          </p:cNvPr>
          <p:cNvSpPr>
            <a:spLocks noGrp="1"/>
          </p:cNvSpPr>
          <p:nvPr>
            <p:ph type="body" sz="quarter" idx="10" hasCustomPrompt="1"/>
          </p:nvPr>
        </p:nvSpPr>
        <p:spPr>
          <a:xfrm>
            <a:off x="1066800" y="3429000"/>
            <a:ext cx="10058400" cy="438147"/>
          </a:xfrm>
        </p:spPr>
        <p:txBody>
          <a:bodyPr lIns="0" tIns="0" rIns="0" bIns="0">
            <a:normAutofit/>
          </a:bodyPr>
          <a:lstStyle>
            <a:lvl1pPr marL="0" indent="0">
              <a:buNone/>
              <a:defRPr sz="2600">
                <a:solidFill>
                  <a:schemeClr val="accent5"/>
                </a:solidFill>
                <a:latin typeface="Vollkorn" pitchFamily="2" charset="0"/>
                <a:ea typeface="Vollkorn" pitchFamily="2" charset="0"/>
              </a:defRPr>
            </a:lvl1pPr>
          </a:lstStyle>
          <a:p>
            <a:pPr lvl="0"/>
            <a:r>
              <a:rPr lang="en-US" dirty="0"/>
              <a:t>Click to edit date</a:t>
            </a:r>
          </a:p>
        </p:txBody>
      </p:sp>
      <p:pic>
        <p:nvPicPr>
          <p:cNvPr id="7" name="Picture 6">
            <a:extLst>
              <a:ext uri="{FF2B5EF4-FFF2-40B4-BE49-F238E27FC236}">
                <a16:creationId xmlns:a16="http://schemas.microsoft.com/office/drawing/2014/main" id="{F863D93A-8D3F-449E-8E96-E6BB5DACFB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679" y="5790449"/>
            <a:ext cx="2908906" cy="600826"/>
          </a:xfrm>
          <a:prstGeom prst="rect">
            <a:avLst/>
          </a:prstGeom>
        </p:spPr>
      </p:pic>
    </p:spTree>
    <p:extLst>
      <p:ext uri="{BB962C8B-B14F-4D97-AF65-F5344CB8AC3E}">
        <p14:creationId xmlns:p14="http://schemas.microsoft.com/office/powerpoint/2010/main" val="266767488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yle 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2050-BB3B-43EF-9EE5-E3B95E7EA2AB}"/>
              </a:ext>
            </a:extLst>
          </p:cNvPr>
          <p:cNvSpPr>
            <a:spLocks noGrp="1"/>
          </p:cNvSpPr>
          <p:nvPr>
            <p:ph type="title"/>
          </p:nvPr>
        </p:nvSpPr>
        <p:spPr/>
        <p:txBody>
          <a:bodyPr/>
          <a:lstStyle/>
          <a:p>
            <a:r>
              <a:rPr lang="en-US" dirty="0"/>
              <a:t>Click to edit Master title style</a:t>
            </a:r>
          </a:p>
        </p:txBody>
      </p:sp>
      <p:sp>
        <p:nvSpPr>
          <p:cNvPr id="4" name="Text Placeholder 2">
            <a:extLst>
              <a:ext uri="{FF2B5EF4-FFF2-40B4-BE49-F238E27FC236}">
                <a16:creationId xmlns:a16="http://schemas.microsoft.com/office/drawing/2014/main" id="{4FA636AB-50E1-4BDA-A750-84D1F6D12377}"/>
              </a:ext>
            </a:extLst>
          </p:cNvPr>
          <p:cNvSpPr>
            <a:spLocks noGrp="1"/>
          </p:cNvSpPr>
          <p:nvPr>
            <p:ph type="body" idx="10"/>
          </p:nvPr>
        </p:nvSpPr>
        <p:spPr>
          <a:xfrm>
            <a:off x="6210300" y="1555945"/>
            <a:ext cx="5524500" cy="227755"/>
          </a:xfrm>
        </p:spPr>
        <p:txBody>
          <a:bodyPr wrap="square" anchor="b">
            <a:spAutoFit/>
          </a:bodyPr>
          <a:lstStyle>
            <a:lvl1pPr marL="0" indent="0">
              <a:buNone/>
              <a:defRPr sz="1600" b="0" cap="all" baseline="0">
                <a:solidFill>
                  <a:schemeClr val="accent2"/>
                </a:solidFill>
                <a:latin typeface="Vollkorn" pitchFamily="2" charset="0"/>
                <a:ea typeface="Vollkor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8D479692-142E-44E1-9CF0-BA09057166F3}"/>
              </a:ext>
            </a:extLst>
          </p:cNvPr>
          <p:cNvSpPr>
            <a:spLocks noGrp="1"/>
          </p:cNvSpPr>
          <p:nvPr>
            <p:ph type="body" sz="quarter" idx="12" hasCustomPrompt="1"/>
          </p:nvPr>
        </p:nvSpPr>
        <p:spPr>
          <a:xfrm>
            <a:off x="457198" y="5506763"/>
            <a:ext cx="5524500" cy="208237"/>
          </a:xfrm>
        </p:spPr>
        <p:txBody>
          <a:bodyPr>
            <a:normAutofit/>
          </a:bodyPr>
          <a:lstStyle>
            <a:lvl1pPr marL="0" indent="0">
              <a:buNone/>
              <a:defRPr sz="1200"/>
            </a:lvl1pPr>
            <a:lvl2pPr marL="228600" indent="0">
              <a:buNone/>
              <a:defRPr/>
            </a:lvl2pPr>
          </a:lstStyle>
          <a:p>
            <a:pPr lvl="0"/>
            <a:r>
              <a:rPr lang="en-US" dirty="0"/>
              <a:t>Click to edit photo caption</a:t>
            </a:r>
          </a:p>
        </p:txBody>
      </p:sp>
      <p:sp>
        <p:nvSpPr>
          <p:cNvPr id="9" name="Text Placeholder 5">
            <a:extLst>
              <a:ext uri="{FF2B5EF4-FFF2-40B4-BE49-F238E27FC236}">
                <a16:creationId xmlns:a16="http://schemas.microsoft.com/office/drawing/2014/main" id="{3BC13B0A-687B-41E9-8BA6-DEE412170CD4}"/>
              </a:ext>
            </a:extLst>
          </p:cNvPr>
          <p:cNvSpPr>
            <a:spLocks noGrp="1"/>
          </p:cNvSpPr>
          <p:nvPr>
            <p:ph type="body" sz="quarter" idx="13"/>
          </p:nvPr>
        </p:nvSpPr>
        <p:spPr>
          <a:xfrm>
            <a:off x="6210300" y="1967504"/>
            <a:ext cx="5524498" cy="3747496"/>
          </a:xfrm>
        </p:spPr>
        <p:txBody>
          <a:bodyPr/>
          <a:lstStyle/>
          <a:p>
            <a:pPr lvl="0"/>
            <a:r>
              <a:rPr lang="en-US" dirty="0"/>
              <a:t>Click to edit Master text styles</a:t>
            </a:r>
          </a:p>
          <a:p>
            <a:pPr lvl="1"/>
            <a:r>
              <a:rPr lang="en-US" dirty="0"/>
              <a:t>Second level</a:t>
            </a:r>
          </a:p>
        </p:txBody>
      </p:sp>
      <p:sp>
        <p:nvSpPr>
          <p:cNvPr id="5" name="Content Placeholder 4">
            <a:extLst>
              <a:ext uri="{FF2B5EF4-FFF2-40B4-BE49-F238E27FC236}">
                <a16:creationId xmlns:a16="http://schemas.microsoft.com/office/drawing/2014/main" id="{ED4BC307-CB32-4EAB-982B-3175E9CF9388}"/>
              </a:ext>
            </a:extLst>
          </p:cNvPr>
          <p:cNvSpPr>
            <a:spLocks noGrp="1"/>
          </p:cNvSpPr>
          <p:nvPr>
            <p:ph sz="quarter" idx="14"/>
          </p:nvPr>
        </p:nvSpPr>
        <p:spPr>
          <a:xfrm>
            <a:off x="457200" y="1562100"/>
            <a:ext cx="5524498" cy="3760858"/>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8167012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yle 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F67C-1BCA-4313-904E-F781F2E5CD51}"/>
              </a:ext>
            </a:extLst>
          </p:cNvPr>
          <p:cNvSpPr>
            <a:spLocks noGrp="1"/>
          </p:cNvSpPr>
          <p:nvPr>
            <p:ph type="title"/>
          </p:nvPr>
        </p:nvSpPr>
        <p:spPr/>
        <p:txBody>
          <a:bodyPr/>
          <a:lstStyle/>
          <a:p>
            <a:r>
              <a:rPr lang="en-US" dirty="0"/>
              <a:t>Click to edit Master title style</a:t>
            </a:r>
          </a:p>
        </p:txBody>
      </p:sp>
      <p:sp>
        <p:nvSpPr>
          <p:cNvPr id="6" name="Text Placeholder 5">
            <a:extLst>
              <a:ext uri="{FF2B5EF4-FFF2-40B4-BE49-F238E27FC236}">
                <a16:creationId xmlns:a16="http://schemas.microsoft.com/office/drawing/2014/main" id="{D086B4BF-D168-47BC-BCEB-706A1625E86D}"/>
              </a:ext>
            </a:extLst>
          </p:cNvPr>
          <p:cNvSpPr>
            <a:spLocks noGrp="1"/>
          </p:cNvSpPr>
          <p:nvPr>
            <p:ph type="body" sz="quarter" idx="10"/>
          </p:nvPr>
        </p:nvSpPr>
        <p:spPr>
          <a:xfrm>
            <a:off x="457200" y="1562100"/>
            <a:ext cx="7467600" cy="4152900"/>
          </a:xfrm>
        </p:spPr>
        <p:txBody>
          <a:bodyPr/>
          <a:lstStyle>
            <a:lvl3pPr marL="914400" indent="0">
              <a:buNone/>
              <a:defRPr/>
            </a:lvl3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6A572EED-C34F-488E-873C-7DC86F836584}"/>
              </a:ext>
            </a:extLst>
          </p:cNvPr>
          <p:cNvSpPr>
            <a:spLocks noGrp="1"/>
          </p:cNvSpPr>
          <p:nvPr>
            <p:ph type="body" sz="quarter" idx="11" hasCustomPrompt="1"/>
          </p:nvPr>
        </p:nvSpPr>
        <p:spPr>
          <a:xfrm>
            <a:off x="8153400" y="1562099"/>
            <a:ext cx="3581400" cy="4152899"/>
          </a:xfrm>
        </p:spPr>
        <p:txBody>
          <a:bodyPr/>
          <a:lstStyle>
            <a:lvl1pPr marL="0" indent="0">
              <a:buFontTx/>
              <a:buNone/>
              <a:defRPr i="1">
                <a:solidFill>
                  <a:schemeClr val="accent2"/>
                </a:solidFill>
                <a:latin typeface="Vollkorn" pitchFamily="2" charset="0"/>
                <a:ea typeface="Vollkorn" pitchFamily="2" charset="0"/>
              </a:defRPr>
            </a:lvl1pPr>
            <a:lvl2pPr marL="2286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callout</a:t>
            </a:r>
          </a:p>
        </p:txBody>
      </p:sp>
    </p:spTree>
    <p:extLst>
      <p:ext uri="{BB962C8B-B14F-4D97-AF65-F5344CB8AC3E}">
        <p14:creationId xmlns:p14="http://schemas.microsoft.com/office/powerpoint/2010/main" val="101486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yle 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C695D-4B35-4F95-ADA0-B1E29DDC3C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A8CC894-1609-4887-AB6E-37EE20A458FB}"/>
              </a:ext>
            </a:extLst>
          </p:cNvPr>
          <p:cNvSpPr>
            <a:spLocks noGrp="1"/>
          </p:cNvSpPr>
          <p:nvPr>
            <p:ph type="body" idx="10"/>
          </p:nvPr>
        </p:nvSpPr>
        <p:spPr>
          <a:xfrm>
            <a:off x="469901" y="1555945"/>
            <a:ext cx="3568700" cy="227755"/>
          </a:xfrm>
        </p:spPr>
        <p:txBody>
          <a:bodyPr wrap="square" anchor="b">
            <a:spAutoFit/>
          </a:bodyPr>
          <a:lstStyle>
            <a:lvl1pPr marL="0" indent="0">
              <a:buNone/>
              <a:defRPr sz="1600" b="0" cap="all" baseline="0">
                <a:solidFill>
                  <a:schemeClr val="accent2"/>
                </a:solidFill>
                <a:latin typeface="Vollkorn" pitchFamily="2" charset="0"/>
                <a:ea typeface="Vollkor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Text Placeholder 5">
            <a:extLst>
              <a:ext uri="{FF2B5EF4-FFF2-40B4-BE49-F238E27FC236}">
                <a16:creationId xmlns:a16="http://schemas.microsoft.com/office/drawing/2014/main" id="{B2FB05B8-0845-442B-A247-FEE29E274363}"/>
              </a:ext>
            </a:extLst>
          </p:cNvPr>
          <p:cNvSpPr>
            <a:spLocks noGrp="1"/>
          </p:cNvSpPr>
          <p:nvPr>
            <p:ph type="body" sz="quarter" idx="12"/>
          </p:nvPr>
        </p:nvSpPr>
        <p:spPr>
          <a:xfrm>
            <a:off x="457201" y="1967504"/>
            <a:ext cx="3581400" cy="3747496"/>
          </a:xfrm>
        </p:spPr>
        <p:txBody>
          <a:bodyPr/>
          <a:lstStyle/>
          <a:p>
            <a:pPr lvl="0"/>
            <a:r>
              <a:rPr lang="en-US" dirty="0"/>
              <a:t>Click to edit Master text styles</a:t>
            </a:r>
          </a:p>
          <a:p>
            <a:pPr lvl="1"/>
            <a:r>
              <a:rPr lang="en-US" dirty="0"/>
              <a:t>Second level</a:t>
            </a:r>
          </a:p>
        </p:txBody>
      </p:sp>
      <p:sp>
        <p:nvSpPr>
          <p:cNvPr id="7" name="Content Placeholder 6">
            <a:extLst>
              <a:ext uri="{FF2B5EF4-FFF2-40B4-BE49-F238E27FC236}">
                <a16:creationId xmlns:a16="http://schemas.microsoft.com/office/drawing/2014/main" id="{9B6F12F8-F6D8-44FD-9BB4-6AAF5AF8E6E9}"/>
              </a:ext>
            </a:extLst>
          </p:cNvPr>
          <p:cNvSpPr>
            <a:spLocks noGrp="1"/>
          </p:cNvSpPr>
          <p:nvPr>
            <p:ph sz="quarter" idx="13"/>
          </p:nvPr>
        </p:nvSpPr>
        <p:spPr>
          <a:xfrm>
            <a:off x="4267200" y="1562100"/>
            <a:ext cx="7467600" cy="41529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26270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yle 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C695D-4B35-4F95-ADA0-B1E29DDC3C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A8CC894-1609-4887-AB6E-37EE20A458FB}"/>
              </a:ext>
            </a:extLst>
          </p:cNvPr>
          <p:cNvSpPr>
            <a:spLocks noGrp="1"/>
          </p:cNvSpPr>
          <p:nvPr>
            <p:ph type="body" idx="10"/>
          </p:nvPr>
        </p:nvSpPr>
        <p:spPr>
          <a:xfrm>
            <a:off x="457200" y="1555945"/>
            <a:ext cx="3581401" cy="227755"/>
          </a:xfrm>
        </p:spPr>
        <p:txBody>
          <a:bodyPr wrap="square" anchor="b">
            <a:spAutoFit/>
          </a:bodyPr>
          <a:lstStyle>
            <a:lvl1pPr marL="0" indent="0">
              <a:buNone/>
              <a:defRPr sz="1600" b="0" cap="all" baseline="0">
                <a:solidFill>
                  <a:schemeClr val="accent2"/>
                </a:solidFill>
                <a:latin typeface="Vollkorn" pitchFamily="2" charset="0"/>
                <a:ea typeface="Vollkor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7" name="Text Placeholder 5">
            <a:extLst>
              <a:ext uri="{FF2B5EF4-FFF2-40B4-BE49-F238E27FC236}">
                <a16:creationId xmlns:a16="http://schemas.microsoft.com/office/drawing/2014/main" id="{72C7F9B7-FACA-413F-B8D2-44B01E372AC8}"/>
              </a:ext>
            </a:extLst>
          </p:cNvPr>
          <p:cNvSpPr>
            <a:spLocks noGrp="1"/>
          </p:cNvSpPr>
          <p:nvPr>
            <p:ph type="body" sz="quarter" idx="13"/>
          </p:nvPr>
        </p:nvSpPr>
        <p:spPr>
          <a:xfrm>
            <a:off x="457200" y="1967504"/>
            <a:ext cx="3581401" cy="3747496"/>
          </a:xfrm>
        </p:spPr>
        <p:txBody>
          <a:bodyPr/>
          <a:lstStyle/>
          <a:p>
            <a:pPr lvl="0"/>
            <a:r>
              <a:rPr lang="en-US" dirty="0"/>
              <a:t>Click to edit Master text styles</a:t>
            </a:r>
          </a:p>
          <a:p>
            <a:pPr lvl="1"/>
            <a:r>
              <a:rPr lang="en-US" dirty="0"/>
              <a:t>Second level</a:t>
            </a:r>
          </a:p>
        </p:txBody>
      </p:sp>
      <p:sp>
        <p:nvSpPr>
          <p:cNvPr id="8" name="Content Placeholder 7">
            <a:extLst>
              <a:ext uri="{FF2B5EF4-FFF2-40B4-BE49-F238E27FC236}">
                <a16:creationId xmlns:a16="http://schemas.microsoft.com/office/drawing/2014/main" id="{C06406B7-232B-4565-82B2-29BCC6A5403A}"/>
              </a:ext>
            </a:extLst>
          </p:cNvPr>
          <p:cNvSpPr>
            <a:spLocks noGrp="1"/>
          </p:cNvSpPr>
          <p:nvPr>
            <p:ph sz="quarter" idx="14"/>
          </p:nvPr>
        </p:nvSpPr>
        <p:spPr>
          <a:xfrm>
            <a:off x="4267200" y="1562101"/>
            <a:ext cx="3657600" cy="4152899"/>
          </a:xfrm>
        </p:spPr>
        <p:txBody>
          <a:bodyPr/>
          <a:lstStyle>
            <a:lvl3pPr marL="914400" indent="0">
              <a:buNone/>
              <a:defRPr/>
            </a:lvl3pPr>
          </a:lstStyle>
          <a:p>
            <a:pPr lvl="0"/>
            <a:r>
              <a:rPr lang="en-US" dirty="0"/>
              <a:t>Click to edit Master text styles</a:t>
            </a:r>
          </a:p>
          <a:p>
            <a:pPr lvl="1"/>
            <a:r>
              <a:rPr lang="en-US" dirty="0"/>
              <a:t>Second level</a:t>
            </a:r>
          </a:p>
        </p:txBody>
      </p:sp>
      <p:sp>
        <p:nvSpPr>
          <p:cNvPr id="9" name="Content Placeholder 7">
            <a:extLst>
              <a:ext uri="{FF2B5EF4-FFF2-40B4-BE49-F238E27FC236}">
                <a16:creationId xmlns:a16="http://schemas.microsoft.com/office/drawing/2014/main" id="{844AA48A-FE3B-4827-8E1E-1D6A19143684}"/>
              </a:ext>
            </a:extLst>
          </p:cNvPr>
          <p:cNvSpPr>
            <a:spLocks noGrp="1"/>
          </p:cNvSpPr>
          <p:nvPr>
            <p:ph sz="quarter" idx="15"/>
          </p:nvPr>
        </p:nvSpPr>
        <p:spPr>
          <a:xfrm>
            <a:off x="8153401" y="1562101"/>
            <a:ext cx="3581400" cy="4152899"/>
          </a:xfrm>
        </p:spPr>
        <p:txBody>
          <a:bodyPr/>
          <a:lstStyle>
            <a:lvl2pPr>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58604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yle 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C695D-4B35-4F95-ADA0-B1E29DDC3C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A8CC894-1609-4887-AB6E-37EE20A458FB}"/>
              </a:ext>
            </a:extLst>
          </p:cNvPr>
          <p:cNvSpPr>
            <a:spLocks noGrp="1"/>
          </p:cNvSpPr>
          <p:nvPr>
            <p:ph type="body" idx="10"/>
          </p:nvPr>
        </p:nvSpPr>
        <p:spPr>
          <a:xfrm>
            <a:off x="457200" y="1555945"/>
            <a:ext cx="3581400" cy="227755"/>
          </a:xfrm>
        </p:spPr>
        <p:txBody>
          <a:bodyPr wrap="square" anchor="b">
            <a:spAutoFit/>
          </a:bodyPr>
          <a:lstStyle>
            <a:lvl1pPr marL="0" indent="0">
              <a:buNone/>
              <a:defRPr sz="1600" b="0" cap="all" baseline="0">
                <a:solidFill>
                  <a:schemeClr val="accent2"/>
                </a:solidFill>
                <a:latin typeface="Vollkorn" pitchFamily="2" charset="0"/>
                <a:ea typeface="Vollkor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7" name="Text Placeholder 5">
            <a:extLst>
              <a:ext uri="{FF2B5EF4-FFF2-40B4-BE49-F238E27FC236}">
                <a16:creationId xmlns:a16="http://schemas.microsoft.com/office/drawing/2014/main" id="{72C7F9B7-FACA-413F-B8D2-44B01E372AC8}"/>
              </a:ext>
            </a:extLst>
          </p:cNvPr>
          <p:cNvSpPr>
            <a:spLocks noGrp="1"/>
          </p:cNvSpPr>
          <p:nvPr>
            <p:ph type="body" sz="quarter" idx="13"/>
          </p:nvPr>
        </p:nvSpPr>
        <p:spPr>
          <a:xfrm>
            <a:off x="457200" y="1967504"/>
            <a:ext cx="3581400" cy="3747496"/>
          </a:xfrm>
        </p:spPr>
        <p:txBody>
          <a:bodyPr/>
          <a:lstStyle/>
          <a:p>
            <a:pPr lvl="0"/>
            <a:r>
              <a:rPr lang="en-US" dirty="0"/>
              <a:t>Click to edit Master text styles</a:t>
            </a:r>
          </a:p>
          <a:p>
            <a:pPr lvl="1"/>
            <a:r>
              <a:rPr lang="en-US" dirty="0"/>
              <a:t>Second level</a:t>
            </a:r>
          </a:p>
        </p:txBody>
      </p:sp>
      <p:sp>
        <p:nvSpPr>
          <p:cNvPr id="8" name="Content Placeholder 7">
            <a:extLst>
              <a:ext uri="{FF2B5EF4-FFF2-40B4-BE49-F238E27FC236}">
                <a16:creationId xmlns:a16="http://schemas.microsoft.com/office/drawing/2014/main" id="{738D80F0-B0E6-471B-8E44-7109BDB6B687}"/>
              </a:ext>
            </a:extLst>
          </p:cNvPr>
          <p:cNvSpPr>
            <a:spLocks noGrp="1"/>
          </p:cNvSpPr>
          <p:nvPr>
            <p:ph sz="quarter" idx="16"/>
          </p:nvPr>
        </p:nvSpPr>
        <p:spPr>
          <a:xfrm>
            <a:off x="4267200" y="1562100"/>
            <a:ext cx="3657600" cy="1952623"/>
          </a:xfrm>
        </p:spPr>
        <p:txBody>
          <a:bodyPr/>
          <a:lstStyle/>
          <a:p>
            <a:pPr lvl="0"/>
            <a:r>
              <a:rPr lang="en-US" dirty="0"/>
              <a:t>Click to edit Master text styles</a:t>
            </a:r>
          </a:p>
          <a:p>
            <a:pPr lvl="1"/>
            <a:r>
              <a:rPr lang="en-US" dirty="0"/>
              <a:t>Second level</a:t>
            </a:r>
          </a:p>
        </p:txBody>
      </p:sp>
      <p:sp>
        <p:nvSpPr>
          <p:cNvPr id="12" name="Content Placeholder 7">
            <a:extLst>
              <a:ext uri="{FF2B5EF4-FFF2-40B4-BE49-F238E27FC236}">
                <a16:creationId xmlns:a16="http://schemas.microsoft.com/office/drawing/2014/main" id="{F5A86AB7-33A6-4889-AF84-426F9D5498A3}"/>
              </a:ext>
            </a:extLst>
          </p:cNvPr>
          <p:cNvSpPr>
            <a:spLocks noGrp="1"/>
          </p:cNvSpPr>
          <p:nvPr>
            <p:ph sz="quarter" idx="17"/>
          </p:nvPr>
        </p:nvSpPr>
        <p:spPr>
          <a:xfrm>
            <a:off x="4267200" y="3762377"/>
            <a:ext cx="3657600" cy="1952623"/>
          </a:xfrm>
        </p:spPr>
        <p:txBody>
          <a:bodyPr/>
          <a:lstStyle>
            <a:lvl3pPr marL="914400" indent="0">
              <a:buNone/>
              <a:defRPr/>
            </a:lvl3pPr>
          </a:lstStyle>
          <a:p>
            <a:pPr lvl="0"/>
            <a:r>
              <a:rPr lang="en-US" dirty="0"/>
              <a:t>Click to edit Master text styles</a:t>
            </a:r>
          </a:p>
          <a:p>
            <a:pPr lvl="1"/>
            <a:r>
              <a:rPr lang="en-US" dirty="0"/>
              <a:t>Second level</a:t>
            </a:r>
          </a:p>
        </p:txBody>
      </p:sp>
      <p:sp>
        <p:nvSpPr>
          <p:cNvPr id="13" name="Content Placeholder 7">
            <a:extLst>
              <a:ext uri="{FF2B5EF4-FFF2-40B4-BE49-F238E27FC236}">
                <a16:creationId xmlns:a16="http://schemas.microsoft.com/office/drawing/2014/main" id="{7E83A004-A419-419D-9223-3A97AF75DAD5}"/>
              </a:ext>
            </a:extLst>
          </p:cNvPr>
          <p:cNvSpPr>
            <a:spLocks noGrp="1"/>
          </p:cNvSpPr>
          <p:nvPr>
            <p:ph sz="quarter" idx="18"/>
          </p:nvPr>
        </p:nvSpPr>
        <p:spPr>
          <a:xfrm>
            <a:off x="8153400" y="1562100"/>
            <a:ext cx="3581400" cy="1952623"/>
          </a:xfrm>
        </p:spPr>
        <p:txBody>
          <a:bodyPr/>
          <a:lstStyle/>
          <a:p>
            <a:pPr lvl="0"/>
            <a:r>
              <a:rPr lang="en-US" dirty="0"/>
              <a:t>Click to edit Master text styles</a:t>
            </a:r>
          </a:p>
          <a:p>
            <a:pPr lvl="1"/>
            <a:r>
              <a:rPr lang="en-US" dirty="0"/>
              <a:t>Second level</a:t>
            </a:r>
          </a:p>
        </p:txBody>
      </p:sp>
      <p:sp>
        <p:nvSpPr>
          <p:cNvPr id="14" name="Content Placeholder 7">
            <a:extLst>
              <a:ext uri="{FF2B5EF4-FFF2-40B4-BE49-F238E27FC236}">
                <a16:creationId xmlns:a16="http://schemas.microsoft.com/office/drawing/2014/main" id="{F8CA0332-4006-42AB-A815-ECB7ABE0A81F}"/>
              </a:ext>
            </a:extLst>
          </p:cNvPr>
          <p:cNvSpPr>
            <a:spLocks noGrp="1"/>
          </p:cNvSpPr>
          <p:nvPr>
            <p:ph sz="quarter" idx="19"/>
          </p:nvPr>
        </p:nvSpPr>
        <p:spPr>
          <a:xfrm>
            <a:off x="8153400" y="3762377"/>
            <a:ext cx="3581400" cy="1952623"/>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1447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F5186EE-F7D4-4F29-B92B-26828E5D9028}"/>
              </a:ext>
            </a:extLst>
          </p:cNvPr>
          <p:cNvSpPr>
            <a:spLocks noGrp="1"/>
          </p:cNvSpPr>
          <p:nvPr>
            <p:ph type="pic" sz="quarter" idx="11" hasCustomPrompt="1"/>
          </p:nvPr>
        </p:nvSpPr>
        <p:spPr>
          <a:xfrm>
            <a:off x="457200" y="457200"/>
            <a:ext cx="11277600" cy="4521200"/>
          </a:xfrm>
          <a:solidFill>
            <a:schemeClr val="bg1">
              <a:lumMod val="95000"/>
            </a:schemeClr>
          </a:solidFill>
        </p:spPr>
        <p:txBody>
          <a:bodyPr>
            <a:normAutofit/>
          </a:bodyPr>
          <a:lstStyle>
            <a:lvl1pPr marL="0" indent="0">
              <a:buNone/>
              <a:defRPr sz="1600"/>
            </a:lvl1pPr>
          </a:lstStyle>
          <a:p>
            <a:r>
              <a:rPr lang="en-US" dirty="0"/>
              <a:t>To add photo: select box, bring to front, add photo and send to back</a:t>
            </a:r>
          </a:p>
        </p:txBody>
      </p:sp>
      <p:sp>
        <p:nvSpPr>
          <p:cNvPr id="7" name="Title 6">
            <a:extLst>
              <a:ext uri="{FF2B5EF4-FFF2-40B4-BE49-F238E27FC236}">
                <a16:creationId xmlns:a16="http://schemas.microsoft.com/office/drawing/2014/main" id="{8B1E989F-DB4B-4216-B1C7-553FB3DE5170}"/>
              </a:ext>
            </a:extLst>
          </p:cNvPr>
          <p:cNvSpPr>
            <a:spLocks noGrp="1"/>
          </p:cNvSpPr>
          <p:nvPr>
            <p:ph type="title"/>
          </p:nvPr>
        </p:nvSpPr>
        <p:spPr>
          <a:xfrm>
            <a:off x="1066800" y="1039895"/>
            <a:ext cx="10058402" cy="3638547"/>
          </a:xfrm>
          <a:prstGeom prst="round2SameRect">
            <a:avLst>
              <a:gd name="adj1" fmla="val 10646"/>
              <a:gd name="adj2" fmla="val 0"/>
            </a:avLst>
          </a:prstGeom>
          <a:solidFill>
            <a:schemeClr val="bg1">
              <a:alpha val="85000"/>
            </a:schemeClr>
          </a:solidFill>
        </p:spPr>
        <p:txBody>
          <a:bodyPr lIns="457200" tIns="457200" rIns="457200" bIns="1143000" anchor="b"/>
          <a:lstStyle>
            <a:lvl1pPr>
              <a:defRPr>
                <a:solidFill>
                  <a:schemeClr val="accent1"/>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C6316273-CFCA-44D5-B2FE-AE5D302D1587}"/>
              </a:ext>
            </a:extLst>
          </p:cNvPr>
          <p:cNvSpPr/>
          <p:nvPr userDrawn="1"/>
        </p:nvSpPr>
        <p:spPr>
          <a:xfrm>
            <a:off x="457199" y="5092702"/>
            <a:ext cx="11277599" cy="1308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DF6919C-3B8D-429F-9B44-3F1EEB0807C0}"/>
              </a:ext>
            </a:extLst>
          </p:cNvPr>
          <p:cNvSpPr>
            <a:spLocks noGrp="1"/>
          </p:cNvSpPr>
          <p:nvPr>
            <p:ph type="body" sz="quarter" idx="10" hasCustomPrompt="1"/>
          </p:nvPr>
        </p:nvSpPr>
        <p:spPr>
          <a:xfrm>
            <a:off x="1066800" y="3874861"/>
            <a:ext cx="10058400" cy="438147"/>
          </a:xfrm>
        </p:spPr>
        <p:txBody>
          <a:bodyPr lIns="576072" tIns="0" rIns="576072" bIns="0">
            <a:normAutofit/>
          </a:bodyPr>
          <a:lstStyle>
            <a:lvl1pPr marL="0" indent="0">
              <a:buNone/>
              <a:defRPr sz="2600">
                <a:solidFill>
                  <a:schemeClr val="accent1"/>
                </a:solidFill>
                <a:latin typeface="Vollkorn" pitchFamily="2" charset="0"/>
                <a:ea typeface="Vollkorn" pitchFamily="2" charset="0"/>
              </a:defRPr>
            </a:lvl1pPr>
          </a:lstStyle>
          <a:p>
            <a:pPr lvl="0"/>
            <a:r>
              <a:rPr lang="en-US" dirty="0"/>
              <a:t>Click to edit date</a:t>
            </a:r>
          </a:p>
        </p:txBody>
      </p:sp>
      <p:pic>
        <p:nvPicPr>
          <p:cNvPr id="10" name="Picture 9">
            <a:extLst>
              <a:ext uri="{FF2B5EF4-FFF2-40B4-BE49-F238E27FC236}">
                <a16:creationId xmlns:a16="http://schemas.microsoft.com/office/drawing/2014/main" id="{2AB11A7A-9F93-4B19-B032-69283D6E5B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83283" y="5440078"/>
            <a:ext cx="2803957" cy="579149"/>
          </a:xfrm>
          <a:prstGeom prst="rect">
            <a:avLst/>
          </a:prstGeom>
        </p:spPr>
      </p:pic>
    </p:spTree>
    <p:extLst>
      <p:ext uri="{BB962C8B-B14F-4D97-AF65-F5344CB8AC3E}">
        <p14:creationId xmlns:p14="http://schemas.microsoft.com/office/powerpoint/2010/main" val="422735823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AF7BD9D-D8B3-43F0-8D65-83C14A4A06E8}"/>
              </a:ext>
            </a:extLst>
          </p:cNvPr>
          <p:cNvSpPr>
            <a:spLocks noGrp="1"/>
          </p:cNvSpPr>
          <p:nvPr>
            <p:ph type="pic" sz="quarter" idx="11"/>
          </p:nvPr>
        </p:nvSpPr>
        <p:spPr>
          <a:xfrm>
            <a:off x="457201" y="457200"/>
            <a:ext cx="2768600" cy="4775202"/>
          </a:xfrm>
        </p:spPr>
        <p:txBody>
          <a:bodyPr/>
          <a:lstStyle>
            <a:lvl1pPr marL="800100" indent="-228600">
              <a:defRPr/>
            </a:lvl1pPr>
          </a:lstStyle>
          <a:p>
            <a:r>
              <a:rPr lang="en-US"/>
              <a:t>Click icon to add picture</a:t>
            </a:r>
            <a:endParaRPr lang="en-US" dirty="0"/>
          </a:p>
        </p:txBody>
      </p:sp>
      <p:sp>
        <p:nvSpPr>
          <p:cNvPr id="6" name="Title 5">
            <a:extLst>
              <a:ext uri="{FF2B5EF4-FFF2-40B4-BE49-F238E27FC236}">
                <a16:creationId xmlns:a16="http://schemas.microsoft.com/office/drawing/2014/main" id="{A712D431-5A64-4ED3-A019-D2341CD78365}"/>
              </a:ext>
            </a:extLst>
          </p:cNvPr>
          <p:cNvSpPr>
            <a:spLocks noGrp="1"/>
          </p:cNvSpPr>
          <p:nvPr>
            <p:ph type="title"/>
          </p:nvPr>
        </p:nvSpPr>
        <p:spPr>
          <a:xfrm>
            <a:off x="3409949" y="457199"/>
            <a:ext cx="8324849" cy="4775201"/>
          </a:xfrm>
          <a:prstGeom prst="round1Rect">
            <a:avLst>
              <a:gd name="adj" fmla="val 7853"/>
            </a:avLst>
          </a:prstGeom>
          <a:solidFill>
            <a:schemeClr val="accent1"/>
          </a:solidFill>
        </p:spPr>
        <p:txBody>
          <a:bodyPr lIns="576072" tIns="576072" rIns="576072" bIns="576072" anchor="t"/>
          <a:lstStyle>
            <a:lvl1pPr>
              <a:defRPr>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85D04A4-C007-45C9-B04A-8DC135DB7E3A}"/>
              </a:ext>
            </a:extLst>
          </p:cNvPr>
          <p:cNvSpPr>
            <a:spLocks noGrp="1"/>
          </p:cNvSpPr>
          <p:nvPr>
            <p:ph type="body" sz="quarter" idx="10" hasCustomPrompt="1"/>
          </p:nvPr>
        </p:nvSpPr>
        <p:spPr>
          <a:xfrm>
            <a:off x="4019549" y="3429000"/>
            <a:ext cx="6134099" cy="517834"/>
          </a:xfrm>
          <a:noFill/>
        </p:spPr>
        <p:txBody>
          <a:bodyPr wrap="square" lIns="0" tIns="73152" rIns="73152" bIns="73152" anchor="t">
            <a:spAutoFit/>
          </a:bodyPr>
          <a:lstStyle>
            <a:lvl1pPr marL="0" indent="0" algn="l">
              <a:buNone/>
              <a:defRPr lang="en-US" sz="2600" kern="1200" cap="none" baseline="0" dirty="0">
                <a:solidFill>
                  <a:schemeClr val="accent5"/>
                </a:solidFill>
                <a:latin typeface="Vollkorn" pitchFamily="2" charset="0"/>
                <a:ea typeface="Vollkorn" pitchFamily="2" charset="0"/>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date</a:t>
            </a:r>
          </a:p>
        </p:txBody>
      </p:sp>
      <p:pic>
        <p:nvPicPr>
          <p:cNvPr id="3" name="Picture 2">
            <a:extLst>
              <a:ext uri="{FF2B5EF4-FFF2-40B4-BE49-F238E27FC236}">
                <a16:creationId xmlns:a16="http://schemas.microsoft.com/office/drawing/2014/main" id="{70B9B28E-2284-439D-920B-95A9FD790E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82203" y="5647866"/>
            <a:ext cx="3142889" cy="649155"/>
          </a:xfrm>
          <a:prstGeom prst="rect">
            <a:avLst/>
          </a:prstGeom>
        </p:spPr>
      </p:pic>
    </p:spTree>
    <p:extLst>
      <p:ext uri="{BB962C8B-B14F-4D97-AF65-F5344CB8AC3E}">
        <p14:creationId xmlns:p14="http://schemas.microsoft.com/office/powerpoint/2010/main" val="122704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AF7BD9D-D8B3-43F0-8D65-83C14A4A06E8}"/>
              </a:ext>
            </a:extLst>
          </p:cNvPr>
          <p:cNvSpPr>
            <a:spLocks noGrp="1"/>
          </p:cNvSpPr>
          <p:nvPr>
            <p:ph type="pic" sz="quarter" idx="11"/>
          </p:nvPr>
        </p:nvSpPr>
        <p:spPr>
          <a:xfrm>
            <a:off x="7467600" y="457198"/>
            <a:ext cx="4267200" cy="5943600"/>
          </a:xfrm>
        </p:spPr>
        <p:txBody>
          <a:bodyPr/>
          <a:lstStyle>
            <a:lvl1pPr marL="800100" indent="-228600">
              <a:defRPr/>
            </a:lvl1pPr>
          </a:lstStyle>
          <a:p>
            <a:r>
              <a:rPr lang="en-US"/>
              <a:t>Click icon to add picture</a:t>
            </a:r>
            <a:endParaRPr lang="en-US" dirty="0"/>
          </a:p>
        </p:txBody>
      </p:sp>
      <p:sp>
        <p:nvSpPr>
          <p:cNvPr id="6" name="Title 5">
            <a:extLst>
              <a:ext uri="{FF2B5EF4-FFF2-40B4-BE49-F238E27FC236}">
                <a16:creationId xmlns:a16="http://schemas.microsoft.com/office/drawing/2014/main" id="{A712D431-5A64-4ED3-A019-D2341CD78365}"/>
              </a:ext>
            </a:extLst>
          </p:cNvPr>
          <p:cNvSpPr>
            <a:spLocks noGrp="1"/>
          </p:cNvSpPr>
          <p:nvPr>
            <p:ph type="title"/>
          </p:nvPr>
        </p:nvSpPr>
        <p:spPr>
          <a:xfrm>
            <a:off x="457200" y="457199"/>
            <a:ext cx="7524750" cy="5943599"/>
          </a:xfrm>
          <a:prstGeom prst="round1Rect">
            <a:avLst>
              <a:gd name="adj" fmla="val 7853"/>
            </a:avLst>
          </a:prstGeom>
          <a:solidFill>
            <a:schemeClr val="accent1"/>
          </a:solidFill>
        </p:spPr>
        <p:txBody>
          <a:bodyPr lIns="576072" tIns="1600200" rIns="576072" bIns="576072" anchor="t"/>
          <a:lstStyle>
            <a:lvl1pPr>
              <a:defRPr>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85D04A4-C007-45C9-B04A-8DC135DB7E3A}"/>
              </a:ext>
            </a:extLst>
          </p:cNvPr>
          <p:cNvSpPr>
            <a:spLocks noGrp="1"/>
          </p:cNvSpPr>
          <p:nvPr>
            <p:ph type="body" sz="quarter" idx="10" hasCustomPrompt="1"/>
          </p:nvPr>
        </p:nvSpPr>
        <p:spPr>
          <a:xfrm>
            <a:off x="1066799" y="1028700"/>
            <a:ext cx="6134099" cy="507831"/>
          </a:xfrm>
          <a:noFill/>
        </p:spPr>
        <p:txBody>
          <a:bodyPr wrap="square" lIns="0" tIns="73152" rIns="73152" bIns="73152" anchor="t">
            <a:spAutoFit/>
          </a:bodyPr>
          <a:lstStyle>
            <a:lvl1pPr marL="0" indent="0" algn="l">
              <a:buNone/>
              <a:defRPr lang="en-US" sz="2600" kern="1200" cap="none" baseline="0" dirty="0">
                <a:solidFill>
                  <a:schemeClr val="accent5"/>
                </a:solidFill>
                <a:latin typeface="Verdana Pro Cond" panose="020B0606030504040204" pitchFamily="34" charset="0"/>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presentation title</a:t>
            </a:r>
          </a:p>
        </p:txBody>
      </p:sp>
      <p:pic>
        <p:nvPicPr>
          <p:cNvPr id="2" name="Picture 1">
            <a:extLst>
              <a:ext uri="{FF2B5EF4-FFF2-40B4-BE49-F238E27FC236}">
                <a16:creationId xmlns:a16="http://schemas.microsoft.com/office/drawing/2014/main" id="{057D3FF2-2C3A-6BD2-149E-C4A7DCA55B71}"/>
              </a:ext>
            </a:extLst>
          </p:cNvPr>
          <p:cNvPicPr>
            <a:picLocks noChangeAspect="1"/>
          </p:cNvPicPr>
          <p:nvPr userDrawn="1"/>
        </p:nvPicPr>
        <p:blipFill>
          <a:blip r:embed="rId2"/>
          <a:stretch>
            <a:fillRect/>
          </a:stretch>
        </p:blipFill>
        <p:spPr>
          <a:xfrm>
            <a:off x="8404353" y="5742953"/>
            <a:ext cx="2908044" cy="597460"/>
          </a:xfrm>
          <a:prstGeom prst="rect">
            <a:avLst/>
          </a:prstGeom>
        </p:spPr>
      </p:pic>
    </p:spTree>
    <p:extLst>
      <p:ext uri="{BB962C8B-B14F-4D97-AF65-F5344CB8AC3E}">
        <p14:creationId xmlns:p14="http://schemas.microsoft.com/office/powerpoint/2010/main" val="282990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9AD6CA-B5A2-4F91-85DB-1A81F0CA3595}"/>
              </a:ext>
            </a:extLst>
          </p:cNvPr>
          <p:cNvSpPr/>
          <p:nvPr userDrawn="1"/>
        </p:nvSpPr>
        <p:spPr>
          <a:xfrm>
            <a:off x="457200" y="457200"/>
            <a:ext cx="11277600" cy="5943600"/>
          </a:xfrm>
          <a:prstGeom prst="roundRect">
            <a:avLst>
              <a:gd name="adj" fmla="val 72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96E6D2-3090-4005-90C0-A83B7C7CB155}"/>
              </a:ext>
            </a:extLst>
          </p:cNvPr>
          <p:cNvSpPr>
            <a:spLocks noGrp="1"/>
          </p:cNvSpPr>
          <p:nvPr>
            <p:ph type="title" hasCustomPrompt="1"/>
          </p:nvPr>
        </p:nvSpPr>
        <p:spPr>
          <a:xfrm>
            <a:off x="1079500" y="1879600"/>
            <a:ext cx="10033000" cy="1325563"/>
          </a:xfrm>
        </p:spPr>
        <p:txBody>
          <a:bodyPr>
            <a:noAutofit/>
          </a:bodyPr>
          <a:lstStyle>
            <a:lvl1pPr algn="ctr">
              <a:defRPr sz="9000">
                <a:solidFill>
                  <a:schemeClr val="bg1"/>
                </a:solidFill>
              </a:defRPr>
            </a:lvl1pPr>
          </a:lstStyle>
          <a:p>
            <a:r>
              <a:rPr lang="en-US" dirty="0"/>
              <a:t>Click to add closing</a:t>
            </a:r>
          </a:p>
        </p:txBody>
      </p:sp>
      <p:sp>
        <p:nvSpPr>
          <p:cNvPr id="5" name="Text Placeholder 4">
            <a:extLst>
              <a:ext uri="{FF2B5EF4-FFF2-40B4-BE49-F238E27FC236}">
                <a16:creationId xmlns:a16="http://schemas.microsoft.com/office/drawing/2014/main" id="{96BCEF66-2D73-4C52-AF4B-A8368E5CFF4D}"/>
              </a:ext>
            </a:extLst>
          </p:cNvPr>
          <p:cNvSpPr>
            <a:spLocks noGrp="1"/>
          </p:cNvSpPr>
          <p:nvPr>
            <p:ph type="body" sz="quarter" idx="10" hasCustomPrompt="1"/>
          </p:nvPr>
        </p:nvSpPr>
        <p:spPr>
          <a:xfrm>
            <a:off x="3086101" y="3205164"/>
            <a:ext cx="6019798" cy="1052511"/>
          </a:xfrm>
        </p:spPr>
        <p:txBody>
          <a:bodyPr anchor="b"/>
          <a:lstStyle>
            <a:lvl1pPr marL="0" indent="0" algn="ctr">
              <a:buNone/>
              <a:defRPr>
                <a:solidFill>
                  <a:schemeClr val="bg1"/>
                </a:solidFill>
              </a:defRPr>
            </a:lvl1pPr>
          </a:lstStyle>
          <a:p>
            <a:pPr lvl="0"/>
            <a:r>
              <a:rPr lang="en-US" dirty="0"/>
              <a:t>Click to add name and title</a:t>
            </a:r>
          </a:p>
        </p:txBody>
      </p:sp>
      <p:sp>
        <p:nvSpPr>
          <p:cNvPr id="6" name="TextBox 5">
            <a:extLst>
              <a:ext uri="{FF2B5EF4-FFF2-40B4-BE49-F238E27FC236}">
                <a16:creationId xmlns:a16="http://schemas.microsoft.com/office/drawing/2014/main" id="{2345407F-A6A6-4096-A42B-F914313C641A}"/>
              </a:ext>
            </a:extLst>
          </p:cNvPr>
          <p:cNvSpPr txBox="1"/>
          <p:nvPr userDrawn="1"/>
        </p:nvSpPr>
        <p:spPr>
          <a:xfrm>
            <a:off x="3200400" y="4430751"/>
            <a:ext cx="5905499" cy="369332"/>
          </a:xfrm>
          <a:prstGeom prst="rect">
            <a:avLst/>
          </a:prstGeom>
          <a:noFill/>
        </p:spPr>
        <p:txBody>
          <a:bodyPr wrap="square" rtlCol="0">
            <a:spAutoFit/>
          </a:bodyPr>
          <a:lstStyle/>
          <a:p>
            <a:pPr algn="ctr"/>
            <a:r>
              <a:rPr lang="en-US" dirty="0">
                <a:solidFill>
                  <a:schemeClr val="accent5"/>
                </a:solidFill>
                <a:latin typeface="Verdana Pro SemiBold" panose="020B0704030504040204" pitchFamily="34" charset="0"/>
              </a:rPr>
              <a:t>www.berkshirehampdenhub.org</a:t>
            </a:r>
          </a:p>
        </p:txBody>
      </p:sp>
      <p:pic>
        <p:nvPicPr>
          <p:cNvPr id="4" name="Picture 3">
            <a:extLst>
              <a:ext uri="{FF2B5EF4-FFF2-40B4-BE49-F238E27FC236}">
                <a16:creationId xmlns:a16="http://schemas.microsoft.com/office/drawing/2014/main" id="{75C25ECC-701A-24A2-BEE4-3F9708AFE23D}"/>
              </a:ext>
            </a:extLst>
          </p:cNvPr>
          <p:cNvPicPr>
            <a:picLocks noChangeAspect="1"/>
          </p:cNvPicPr>
          <p:nvPr userDrawn="1"/>
        </p:nvPicPr>
        <p:blipFill>
          <a:blip r:embed="rId2"/>
          <a:stretch>
            <a:fillRect/>
          </a:stretch>
        </p:blipFill>
        <p:spPr>
          <a:xfrm>
            <a:off x="4693798" y="5310856"/>
            <a:ext cx="2804403" cy="579170"/>
          </a:xfrm>
          <a:prstGeom prst="rect">
            <a:avLst/>
          </a:prstGeom>
        </p:spPr>
      </p:pic>
    </p:spTree>
    <p:extLst>
      <p:ext uri="{BB962C8B-B14F-4D97-AF65-F5344CB8AC3E}">
        <p14:creationId xmlns:p14="http://schemas.microsoft.com/office/powerpoint/2010/main" val="3521385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F1CB2-103C-4B7B-9799-2370C0052AC6}"/>
              </a:ext>
            </a:extLst>
          </p:cNvPr>
          <p:cNvSpPr>
            <a:spLocks noGrp="1"/>
          </p:cNvSpPr>
          <p:nvPr>
            <p:ph type="title"/>
          </p:nvPr>
        </p:nvSpPr>
        <p:spPr/>
        <p:txBody>
          <a:bodyPr/>
          <a:lstStyle>
            <a:lvl1pPr>
              <a:defRPr/>
            </a:lvl1pPr>
          </a:lstStyle>
          <a:p>
            <a:r>
              <a:rPr lang="en-US" dirty="0"/>
              <a:t>Click to edit Master title style</a:t>
            </a:r>
          </a:p>
        </p:txBody>
      </p:sp>
      <p:sp>
        <p:nvSpPr>
          <p:cNvPr id="5" name="Content Placeholder 4">
            <a:extLst>
              <a:ext uri="{FF2B5EF4-FFF2-40B4-BE49-F238E27FC236}">
                <a16:creationId xmlns:a16="http://schemas.microsoft.com/office/drawing/2014/main" id="{10236E8C-BD1A-49F5-AA6A-96FB21E704DB}"/>
              </a:ext>
            </a:extLst>
          </p:cNvPr>
          <p:cNvSpPr>
            <a:spLocks noGrp="1"/>
          </p:cNvSpPr>
          <p:nvPr>
            <p:ph sz="quarter" idx="10"/>
          </p:nvPr>
        </p:nvSpPr>
        <p:spPr>
          <a:xfrm>
            <a:off x="457200" y="1562100"/>
            <a:ext cx="11277600" cy="4152900"/>
          </a:xfrm>
        </p:spPr>
        <p:txBody>
          <a:bodyPr/>
          <a:lstStyle>
            <a:lvl1pPr>
              <a:defRPr/>
            </a:lvl1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2009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yle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2050-BB3B-43EF-9EE5-E3B95E7EA2AB}"/>
              </a:ext>
            </a:extLst>
          </p:cNvPr>
          <p:cNvSpPr>
            <a:spLocks noGrp="1"/>
          </p:cNvSpPr>
          <p:nvPr>
            <p:ph type="title"/>
          </p:nvPr>
        </p:nvSpPr>
        <p:spPr/>
        <p:txBody>
          <a:bodyPr/>
          <a:lstStyle>
            <a:lvl1pPr>
              <a:defRPr/>
            </a:lvl1pPr>
          </a:lstStyle>
          <a:p>
            <a:r>
              <a:rPr lang="en-US" dirty="0"/>
              <a:t>Click to edit Master title style</a:t>
            </a:r>
          </a:p>
        </p:txBody>
      </p:sp>
      <p:sp>
        <p:nvSpPr>
          <p:cNvPr id="4" name="Text Placeholder 2">
            <a:extLst>
              <a:ext uri="{FF2B5EF4-FFF2-40B4-BE49-F238E27FC236}">
                <a16:creationId xmlns:a16="http://schemas.microsoft.com/office/drawing/2014/main" id="{4FA636AB-50E1-4BDA-A750-84D1F6D12377}"/>
              </a:ext>
            </a:extLst>
          </p:cNvPr>
          <p:cNvSpPr>
            <a:spLocks noGrp="1"/>
          </p:cNvSpPr>
          <p:nvPr>
            <p:ph type="body" idx="10"/>
          </p:nvPr>
        </p:nvSpPr>
        <p:spPr>
          <a:xfrm>
            <a:off x="457200" y="1555945"/>
            <a:ext cx="5524500" cy="227755"/>
          </a:xfrm>
        </p:spPr>
        <p:txBody>
          <a:bodyPr wrap="square" anchor="b">
            <a:spAutoFit/>
          </a:bodyPr>
          <a:lstStyle>
            <a:lvl1pPr marL="0" indent="0">
              <a:buNone/>
              <a:defRPr sz="1600" b="0" cap="all" baseline="0">
                <a:solidFill>
                  <a:schemeClr val="accent2"/>
                </a:solidFill>
                <a:latin typeface="Vollkorn" pitchFamily="2" charset="0"/>
                <a:ea typeface="Vollkor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8">
            <a:extLst>
              <a:ext uri="{FF2B5EF4-FFF2-40B4-BE49-F238E27FC236}">
                <a16:creationId xmlns:a16="http://schemas.microsoft.com/office/drawing/2014/main" id="{7C628FC0-5F52-477F-9E3A-E532D41C2625}"/>
              </a:ext>
            </a:extLst>
          </p:cNvPr>
          <p:cNvSpPr>
            <a:spLocks noGrp="1"/>
          </p:cNvSpPr>
          <p:nvPr>
            <p:ph type="body" sz="quarter" idx="12"/>
          </p:nvPr>
        </p:nvSpPr>
        <p:spPr>
          <a:xfrm>
            <a:off x="457200" y="1967504"/>
            <a:ext cx="5524500" cy="3747496"/>
          </a:xfrm>
        </p:spPr>
        <p:txBody>
          <a:bodyPr/>
          <a:lstStyle/>
          <a:p>
            <a:pPr lvl="0"/>
            <a:r>
              <a:rPr lang="en-US" dirty="0"/>
              <a:t>Click to edit Master text styles</a:t>
            </a:r>
          </a:p>
          <a:p>
            <a:pPr lvl="1"/>
            <a:r>
              <a:rPr lang="en-US" dirty="0"/>
              <a:t>Second level</a:t>
            </a:r>
          </a:p>
        </p:txBody>
      </p:sp>
      <p:sp>
        <p:nvSpPr>
          <p:cNvPr id="5" name="Content Placeholder 4">
            <a:extLst>
              <a:ext uri="{FF2B5EF4-FFF2-40B4-BE49-F238E27FC236}">
                <a16:creationId xmlns:a16="http://schemas.microsoft.com/office/drawing/2014/main" id="{CB0FF1D0-6A1C-4497-AA84-FDD24279387E}"/>
              </a:ext>
            </a:extLst>
          </p:cNvPr>
          <p:cNvSpPr>
            <a:spLocks noGrp="1"/>
          </p:cNvSpPr>
          <p:nvPr>
            <p:ph sz="quarter" idx="13"/>
          </p:nvPr>
        </p:nvSpPr>
        <p:spPr>
          <a:xfrm>
            <a:off x="6210300" y="1562101"/>
            <a:ext cx="5524500" cy="4152899"/>
          </a:xfrm>
        </p:spPr>
        <p:txBody>
          <a:bodyPr/>
          <a:lstStyle>
            <a:lvl3pPr marL="914400" indent="0">
              <a:buNone/>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697280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yl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2050-BB3B-43EF-9EE5-E3B95E7EA2AB}"/>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4FA636AB-50E1-4BDA-A750-84D1F6D12377}"/>
              </a:ext>
            </a:extLst>
          </p:cNvPr>
          <p:cNvSpPr>
            <a:spLocks noGrp="1"/>
          </p:cNvSpPr>
          <p:nvPr>
            <p:ph type="body" idx="10"/>
          </p:nvPr>
        </p:nvSpPr>
        <p:spPr>
          <a:xfrm>
            <a:off x="457200" y="1555945"/>
            <a:ext cx="5524500" cy="227755"/>
          </a:xfrm>
        </p:spPr>
        <p:txBody>
          <a:bodyPr wrap="square" anchor="b">
            <a:spAutoFit/>
          </a:bodyPr>
          <a:lstStyle>
            <a:lvl1pPr marL="0" indent="0">
              <a:buNone/>
              <a:defRPr sz="1600" b="0" cap="all" baseline="0">
                <a:solidFill>
                  <a:schemeClr val="accent2"/>
                </a:solidFill>
                <a:latin typeface="Vollkorn" pitchFamily="2" charset="0"/>
                <a:ea typeface="Vollkor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8D479692-142E-44E1-9CF0-BA09057166F3}"/>
              </a:ext>
            </a:extLst>
          </p:cNvPr>
          <p:cNvSpPr>
            <a:spLocks noGrp="1"/>
          </p:cNvSpPr>
          <p:nvPr>
            <p:ph type="body" sz="quarter" idx="12" hasCustomPrompt="1"/>
          </p:nvPr>
        </p:nvSpPr>
        <p:spPr>
          <a:xfrm>
            <a:off x="6210300" y="5506763"/>
            <a:ext cx="5524500" cy="208237"/>
          </a:xfrm>
        </p:spPr>
        <p:txBody>
          <a:bodyPr>
            <a:normAutofit/>
          </a:bodyPr>
          <a:lstStyle>
            <a:lvl1pPr marL="0" indent="0">
              <a:buNone/>
              <a:defRPr sz="1200"/>
            </a:lvl1pPr>
            <a:lvl2pPr marL="228600" indent="0">
              <a:buNone/>
              <a:defRPr/>
            </a:lvl2pPr>
          </a:lstStyle>
          <a:p>
            <a:pPr lvl="0"/>
            <a:r>
              <a:rPr lang="en-US" dirty="0"/>
              <a:t>Click to edit photo caption</a:t>
            </a:r>
          </a:p>
        </p:txBody>
      </p:sp>
      <p:sp>
        <p:nvSpPr>
          <p:cNvPr id="10" name="Text Placeholder 9">
            <a:extLst>
              <a:ext uri="{FF2B5EF4-FFF2-40B4-BE49-F238E27FC236}">
                <a16:creationId xmlns:a16="http://schemas.microsoft.com/office/drawing/2014/main" id="{3323C35A-E98A-416A-985C-DC66D8E51B44}"/>
              </a:ext>
            </a:extLst>
          </p:cNvPr>
          <p:cNvSpPr>
            <a:spLocks noGrp="1"/>
          </p:cNvSpPr>
          <p:nvPr>
            <p:ph type="body" sz="quarter" idx="13"/>
          </p:nvPr>
        </p:nvSpPr>
        <p:spPr>
          <a:xfrm>
            <a:off x="457200" y="1967503"/>
            <a:ext cx="5524499" cy="3747497"/>
          </a:xfrm>
        </p:spPr>
        <p:txBody>
          <a:bodyPr/>
          <a:lstStyle>
            <a:lvl3pPr marL="914400" indent="0">
              <a:buNone/>
              <a:defRPr/>
            </a:lvl3pPr>
          </a:lstStyle>
          <a:p>
            <a:pPr lvl="0"/>
            <a:r>
              <a:rPr lang="en-US" dirty="0"/>
              <a:t>Click to edit Master text styles</a:t>
            </a:r>
          </a:p>
          <a:p>
            <a:pPr lvl="1"/>
            <a:r>
              <a:rPr lang="en-US" dirty="0"/>
              <a:t>Second level</a:t>
            </a:r>
          </a:p>
        </p:txBody>
      </p:sp>
      <p:sp>
        <p:nvSpPr>
          <p:cNvPr id="5" name="Content Placeholder 4">
            <a:extLst>
              <a:ext uri="{FF2B5EF4-FFF2-40B4-BE49-F238E27FC236}">
                <a16:creationId xmlns:a16="http://schemas.microsoft.com/office/drawing/2014/main" id="{90A6701D-D2C2-4873-A9E6-EC38E6EECBD0}"/>
              </a:ext>
            </a:extLst>
          </p:cNvPr>
          <p:cNvSpPr>
            <a:spLocks noGrp="1"/>
          </p:cNvSpPr>
          <p:nvPr>
            <p:ph sz="quarter" idx="14"/>
          </p:nvPr>
        </p:nvSpPr>
        <p:spPr>
          <a:xfrm>
            <a:off x="6210301" y="1575462"/>
            <a:ext cx="5524500" cy="3747496"/>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8647439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yle 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2050-BB3B-43EF-9EE5-E3B95E7EA2AB}"/>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4FA636AB-50E1-4BDA-A750-84D1F6D12377}"/>
              </a:ext>
            </a:extLst>
          </p:cNvPr>
          <p:cNvSpPr>
            <a:spLocks noGrp="1"/>
          </p:cNvSpPr>
          <p:nvPr>
            <p:ph type="body" idx="10"/>
          </p:nvPr>
        </p:nvSpPr>
        <p:spPr>
          <a:xfrm>
            <a:off x="6210300" y="1555945"/>
            <a:ext cx="5511800" cy="227755"/>
          </a:xfrm>
        </p:spPr>
        <p:txBody>
          <a:bodyPr anchor="b">
            <a:spAutoFit/>
          </a:bodyPr>
          <a:lstStyle>
            <a:lvl1pPr marL="0" indent="0">
              <a:buNone/>
              <a:defRPr sz="1600" b="0" cap="all" baseline="0">
                <a:solidFill>
                  <a:schemeClr val="accent2"/>
                </a:solidFill>
                <a:latin typeface="Vollkorn" pitchFamily="2" charset="0"/>
                <a:ea typeface="Vollkor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5">
            <a:extLst>
              <a:ext uri="{FF2B5EF4-FFF2-40B4-BE49-F238E27FC236}">
                <a16:creationId xmlns:a16="http://schemas.microsoft.com/office/drawing/2014/main" id="{B5537A10-9C92-43B3-AE8D-530BECC83263}"/>
              </a:ext>
            </a:extLst>
          </p:cNvPr>
          <p:cNvSpPr>
            <a:spLocks noGrp="1"/>
          </p:cNvSpPr>
          <p:nvPr>
            <p:ph type="body" sz="quarter" idx="12"/>
          </p:nvPr>
        </p:nvSpPr>
        <p:spPr>
          <a:xfrm>
            <a:off x="6210300" y="1967504"/>
            <a:ext cx="5524500" cy="3747496"/>
          </a:xfrm>
        </p:spPr>
        <p:txBody>
          <a:bodyPr/>
          <a:lstStyle/>
          <a:p>
            <a:pPr lvl="0"/>
            <a:r>
              <a:rPr lang="en-US" dirty="0"/>
              <a:t>Click to edit Master text styles</a:t>
            </a:r>
          </a:p>
          <a:p>
            <a:pPr lvl="1"/>
            <a:r>
              <a:rPr lang="en-US" dirty="0"/>
              <a:t>Second level</a:t>
            </a:r>
          </a:p>
        </p:txBody>
      </p:sp>
      <p:sp>
        <p:nvSpPr>
          <p:cNvPr id="5" name="Content Placeholder 4">
            <a:extLst>
              <a:ext uri="{FF2B5EF4-FFF2-40B4-BE49-F238E27FC236}">
                <a16:creationId xmlns:a16="http://schemas.microsoft.com/office/drawing/2014/main" id="{B2FD74A2-A8B3-46AF-9A10-38A7E7AE5BB2}"/>
              </a:ext>
            </a:extLst>
          </p:cNvPr>
          <p:cNvSpPr>
            <a:spLocks noGrp="1"/>
          </p:cNvSpPr>
          <p:nvPr>
            <p:ph sz="quarter" idx="13"/>
          </p:nvPr>
        </p:nvSpPr>
        <p:spPr>
          <a:xfrm>
            <a:off x="457200" y="1562100"/>
            <a:ext cx="5524500" cy="4152899"/>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4704448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46216-FA99-45A8-B27E-E61338040E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CC0A5-C686-469C-BEDD-D45BF6CFE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349406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6" r:id="rId3"/>
    <p:sldLayoutId id="2147483673" r:id="rId4"/>
    <p:sldLayoutId id="2147483674" r:id="rId5"/>
  </p:sldLayoutIdLst>
  <p:txStyles>
    <p:titleStyle>
      <a:lvl1pPr algn="l" defTabSz="914400"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4032">
          <p15:clr>
            <a:srgbClr val="F26B43"/>
          </p15:clr>
        </p15:guide>
        <p15:guide id="5" pos="672">
          <p15:clr>
            <a:srgbClr val="F26B43"/>
          </p15:clr>
        </p15:guide>
        <p15:guide id="6" pos="7008">
          <p15:clr>
            <a:srgbClr val="F26B43"/>
          </p15:clr>
        </p15:guide>
        <p15:guide id="7" orient="horz" pos="6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7C67E-768C-4EE1-9D82-A1CC01A977FB}"/>
              </a:ext>
            </a:extLst>
          </p:cNvPr>
          <p:cNvSpPr>
            <a:spLocks noGrp="1"/>
          </p:cNvSpPr>
          <p:nvPr>
            <p:ph type="title"/>
          </p:nvPr>
        </p:nvSpPr>
        <p:spPr>
          <a:xfrm>
            <a:off x="457200" y="685800"/>
            <a:ext cx="11277600" cy="692497"/>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CB9592F2-8100-4141-B00E-6DE83CB99BE2}"/>
              </a:ext>
            </a:extLst>
          </p:cNvPr>
          <p:cNvSpPr>
            <a:spLocks noGrp="1"/>
          </p:cNvSpPr>
          <p:nvPr>
            <p:ph type="body" idx="1"/>
          </p:nvPr>
        </p:nvSpPr>
        <p:spPr>
          <a:xfrm>
            <a:off x="457200" y="1562101"/>
            <a:ext cx="11277600" cy="4152899"/>
          </a:xfrm>
          <a:prstGeom prst="rect">
            <a:avLst/>
          </a:prstGeom>
        </p:spPr>
        <p:txBody>
          <a:bodyPr vert="horz" lIns="0" tIns="0" rIns="0" bIns="0" rtlCol="0">
            <a:normAutofit/>
          </a:bodyPr>
          <a:lstStyle/>
          <a:p>
            <a:pPr lvl="0"/>
            <a:r>
              <a:rPr lang="en-US" dirty="0"/>
              <a:t>First level</a:t>
            </a:r>
          </a:p>
          <a:p>
            <a:pPr lvl="1"/>
            <a:r>
              <a:rPr lang="en-US" dirty="0"/>
              <a:t>Second level</a:t>
            </a:r>
          </a:p>
        </p:txBody>
      </p:sp>
      <p:sp>
        <p:nvSpPr>
          <p:cNvPr id="7" name="Rectangle: Single Corner Rounded 6">
            <a:extLst>
              <a:ext uri="{FF2B5EF4-FFF2-40B4-BE49-F238E27FC236}">
                <a16:creationId xmlns:a16="http://schemas.microsoft.com/office/drawing/2014/main" id="{C1D690F6-7B15-4919-9A8C-E0D252BEA079}"/>
              </a:ext>
            </a:extLst>
          </p:cNvPr>
          <p:cNvSpPr/>
          <p:nvPr userDrawn="1"/>
        </p:nvSpPr>
        <p:spPr>
          <a:xfrm>
            <a:off x="457200" y="5943600"/>
            <a:ext cx="11277600" cy="457200"/>
          </a:xfrm>
          <a:prstGeom prst="round1Rect">
            <a:avLst>
              <a:gd name="adj" fmla="val 40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9843F2-B154-4BCF-8051-09B7CEED379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9738423" y="5974863"/>
            <a:ext cx="1910814" cy="394673"/>
          </a:xfrm>
          <a:prstGeom prst="rect">
            <a:avLst/>
          </a:prstGeom>
        </p:spPr>
      </p:pic>
    </p:spTree>
    <p:extLst>
      <p:ext uri="{BB962C8B-B14F-4D97-AF65-F5344CB8AC3E}">
        <p14:creationId xmlns:p14="http://schemas.microsoft.com/office/powerpoint/2010/main" val="2438109166"/>
      </p:ext>
    </p:extLst>
  </p:cSld>
  <p:clrMap bg1="lt1" tx1="dk1" bg2="lt2" tx2="dk2" accent1="accent1" accent2="accent2" accent3="accent3" accent4="accent4" accent5="accent5" accent6="accent6" hlink="hlink" folHlink="folHlink"/>
  <p:sldLayoutIdLst>
    <p:sldLayoutId id="2147483675" r:id="rId1"/>
    <p:sldLayoutId id="2147483661"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5000" kern="1200">
          <a:solidFill>
            <a:schemeClr val="accent1"/>
          </a:solidFill>
          <a:latin typeface="+mj-lt"/>
          <a:ea typeface="+mj-ea"/>
          <a:cs typeface="+mj-cs"/>
        </a:defRPr>
      </a:lvl1pPr>
    </p:titleStyle>
    <p:bodyStyle>
      <a:lvl1pPr marL="171450" indent="-17145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mn-lt"/>
          <a:ea typeface="+mn-ea"/>
          <a:cs typeface="+mn-cs"/>
        </a:defRPr>
      </a:lvl1pPr>
      <a:lvl2pPr marL="400050" indent="-17145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2" pos="288" userDrawn="1">
          <p15:clr>
            <a:srgbClr val="F26B43"/>
          </p15:clr>
        </p15:guide>
        <p15:guide id="3" pos="7392" userDrawn="1">
          <p15:clr>
            <a:srgbClr val="F26B43"/>
          </p15:clr>
        </p15:guide>
        <p15:guide id="4" orient="horz" pos="4032" userDrawn="1">
          <p15:clr>
            <a:srgbClr val="F26B43"/>
          </p15:clr>
        </p15:guide>
        <p15:guide id="5" pos="3768" userDrawn="1">
          <p15:clr>
            <a:srgbClr val="F26B43"/>
          </p15:clr>
        </p15:guide>
        <p15:guide id="6" pos="3912" userDrawn="1">
          <p15:clr>
            <a:srgbClr val="F26B43"/>
          </p15:clr>
        </p15:guide>
        <p15:guide id="7" orient="horz" pos="3744" userDrawn="1">
          <p15:clr>
            <a:srgbClr val="F26B43"/>
          </p15:clr>
        </p15:guide>
        <p15:guide id="8" orient="horz" pos="3600" userDrawn="1">
          <p15:clr>
            <a:srgbClr val="F26B43"/>
          </p15:clr>
        </p15:guide>
        <p15:guide id="9" pos="2688" userDrawn="1">
          <p15:clr>
            <a:srgbClr val="F26B43"/>
          </p15:clr>
        </p15:guide>
        <p15:guide id="11" pos="4992" userDrawn="1">
          <p15:clr>
            <a:srgbClr val="F26B43"/>
          </p15:clr>
        </p15:guide>
        <p15:guide id="12" pos="5136" userDrawn="1">
          <p15:clr>
            <a:srgbClr val="F26B43"/>
          </p15:clr>
        </p15:guide>
        <p15:guide id="13" pos="2544" userDrawn="1">
          <p15:clr>
            <a:srgbClr val="F26B43"/>
          </p15:clr>
        </p15:guide>
        <p15:guide id="14" orient="horz" pos="9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6.xml"/><Relationship Id="rId6" Type="http://schemas.openxmlformats.org/officeDocument/2006/relationships/image" Target="../media/image22.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hyperlink" Target="mailto:dhassett@berkshireplanning.org"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0225831-042C-403B-96A3-1A6E5B479493}"/>
              </a:ext>
            </a:extLst>
          </p:cNvPr>
          <p:cNvSpPr>
            <a:spLocks noGrp="1"/>
          </p:cNvSpPr>
          <p:nvPr>
            <p:ph type="title"/>
          </p:nvPr>
        </p:nvSpPr>
        <p:spPr/>
        <p:txBody>
          <a:bodyPr/>
          <a:lstStyle/>
          <a:p>
            <a:r>
              <a:rPr lang="en-US" dirty="0"/>
              <a:t>Hoarding Behaviors</a:t>
            </a:r>
          </a:p>
        </p:txBody>
      </p:sp>
      <p:sp>
        <p:nvSpPr>
          <p:cNvPr id="26" name="Text Placeholder 25">
            <a:extLst>
              <a:ext uri="{FF2B5EF4-FFF2-40B4-BE49-F238E27FC236}">
                <a16:creationId xmlns:a16="http://schemas.microsoft.com/office/drawing/2014/main" id="{F6D1D73E-61D0-430C-9314-D5EE892DEA71}"/>
              </a:ext>
            </a:extLst>
          </p:cNvPr>
          <p:cNvSpPr>
            <a:spLocks noGrp="1"/>
          </p:cNvSpPr>
          <p:nvPr>
            <p:ph type="body" sz="quarter" idx="10"/>
          </p:nvPr>
        </p:nvSpPr>
        <p:spPr/>
        <p:txBody>
          <a:bodyPr/>
          <a:lstStyle/>
          <a:p>
            <a:r>
              <a:rPr lang="en-US" dirty="0"/>
              <a:t>February 17, 2026</a:t>
            </a:r>
          </a:p>
        </p:txBody>
      </p:sp>
    </p:spTree>
    <p:extLst>
      <p:ext uri="{BB962C8B-B14F-4D97-AF65-F5344CB8AC3E}">
        <p14:creationId xmlns:p14="http://schemas.microsoft.com/office/powerpoint/2010/main" val="3840191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CC6B6-1340-E30C-2D9B-71F631477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95CE1-9D27-749C-2D47-D4F93C2AF0EC}"/>
              </a:ext>
            </a:extLst>
          </p:cNvPr>
          <p:cNvSpPr>
            <a:spLocks noGrp="1"/>
          </p:cNvSpPr>
          <p:nvPr>
            <p:ph type="title"/>
          </p:nvPr>
        </p:nvSpPr>
        <p:spPr/>
        <p:txBody>
          <a:bodyPr/>
          <a:lstStyle/>
          <a:p>
            <a:r>
              <a:rPr lang="en-US" dirty="0"/>
              <a:t>Hoarding Rating Scale</a:t>
            </a:r>
          </a:p>
        </p:txBody>
      </p:sp>
      <p:sp>
        <p:nvSpPr>
          <p:cNvPr id="3" name="Text Placeholder 2">
            <a:extLst>
              <a:ext uri="{FF2B5EF4-FFF2-40B4-BE49-F238E27FC236}">
                <a16:creationId xmlns:a16="http://schemas.microsoft.com/office/drawing/2014/main" id="{C3A7D39B-5E15-D519-E408-DF569BC54428}"/>
              </a:ext>
            </a:extLst>
          </p:cNvPr>
          <p:cNvSpPr>
            <a:spLocks noGrp="1"/>
          </p:cNvSpPr>
          <p:nvPr>
            <p:ph type="body" sz="quarter" idx="10"/>
          </p:nvPr>
        </p:nvSpPr>
        <p:spPr>
          <a:xfrm>
            <a:off x="457200" y="2018580"/>
            <a:ext cx="6029864" cy="3696419"/>
          </a:xfrm>
        </p:spPr>
        <p:txBody>
          <a:bodyPr>
            <a:normAutofit/>
          </a:bodyPr>
          <a:lstStyle/>
          <a:p>
            <a:r>
              <a:rPr lang="en-US" sz="2200" dirty="0">
                <a:solidFill>
                  <a:schemeClr val="accent1"/>
                </a:solidFill>
                <a:ea typeface="Verdana" panose="020B0604030504040204" pitchFamily="34" charset="0"/>
              </a:rPr>
              <a:t>1. Because of the clutter or number of possessions, how difficult is it for you to use the rooms in your home?</a:t>
            </a:r>
          </a:p>
          <a:p>
            <a:r>
              <a:rPr lang="en-US" sz="2200" dirty="0">
                <a:solidFill>
                  <a:schemeClr val="accent1"/>
                </a:solidFill>
                <a:ea typeface="Verdana" panose="020B0604030504040204" pitchFamily="34" charset="0"/>
              </a:rPr>
              <a:t>2. To what extent do you have difficulty discarding (or recycling, selling, giving away) ordinary things that other people would get rid of?</a:t>
            </a:r>
          </a:p>
          <a:p>
            <a:r>
              <a:rPr lang="en-US" sz="2200" dirty="0">
                <a:solidFill>
                  <a:schemeClr val="accent1"/>
                </a:solidFill>
                <a:ea typeface="Verdana" panose="020B0604030504040204" pitchFamily="34" charset="0"/>
              </a:rPr>
              <a:t>3. To what extent do you currently have a problem with collecting free things or buying more things than you need or can use or can afford? </a:t>
            </a:r>
          </a:p>
          <a:p>
            <a:endParaRPr lang="en-US" sz="2400" dirty="0">
              <a:solidFill>
                <a:schemeClr val="accent1"/>
              </a:solidFill>
            </a:endParaRPr>
          </a:p>
        </p:txBody>
      </p:sp>
      <p:sp>
        <p:nvSpPr>
          <p:cNvPr id="4" name="Text Placeholder 3">
            <a:extLst>
              <a:ext uri="{FF2B5EF4-FFF2-40B4-BE49-F238E27FC236}">
                <a16:creationId xmlns:a16="http://schemas.microsoft.com/office/drawing/2014/main" id="{4AC554C8-3A38-870E-2402-E19777FA858C}"/>
              </a:ext>
            </a:extLst>
          </p:cNvPr>
          <p:cNvSpPr>
            <a:spLocks noGrp="1"/>
          </p:cNvSpPr>
          <p:nvPr>
            <p:ph type="body" sz="quarter" idx="11"/>
          </p:nvPr>
        </p:nvSpPr>
        <p:spPr>
          <a:xfrm>
            <a:off x="6659592" y="1562099"/>
            <a:ext cx="5075208" cy="4152899"/>
          </a:xfrm>
        </p:spPr>
        <p:txBody>
          <a:bodyPr>
            <a:normAutofit fontScale="92500" lnSpcReduction="10000"/>
          </a:bodyPr>
          <a:lstStyle/>
          <a:p>
            <a:r>
              <a:rPr lang="en-US" sz="2400" i="0" dirty="0">
                <a:solidFill>
                  <a:schemeClr val="accent1"/>
                </a:solidFill>
                <a:latin typeface="Source Sans Pro" panose="020B0503030403020204" pitchFamily="34" charset="0"/>
                <a:ea typeface="Source Sans Pro" panose="020B0503030403020204" pitchFamily="34" charset="0"/>
              </a:rPr>
              <a:t>0 = no problem </a:t>
            </a:r>
          </a:p>
          <a:p>
            <a:r>
              <a:rPr lang="en-US" sz="2400" i="0" dirty="0">
                <a:solidFill>
                  <a:schemeClr val="accent1"/>
                </a:solidFill>
                <a:latin typeface="Source Sans Pro" panose="020B0503030403020204" pitchFamily="34" charset="0"/>
                <a:ea typeface="Source Sans Pro" panose="020B0503030403020204" pitchFamily="34" charset="0"/>
              </a:rPr>
              <a:t>2 = mild problem, occasionally (less than weekly) acquires items not needed, or acquires a few unneeded items </a:t>
            </a:r>
          </a:p>
          <a:p>
            <a:r>
              <a:rPr lang="en-US" sz="2400" i="0" dirty="0">
                <a:solidFill>
                  <a:schemeClr val="accent1"/>
                </a:solidFill>
                <a:latin typeface="Source Sans Pro" panose="020B0503030403020204" pitchFamily="34" charset="0"/>
                <a:ea typeface="Source Sans Pro" panose="020B0503030403020204" pitchFamily="34" charset="0"/>
              </a:rPr>
              <a:t>4 = moderate, regularly (once or twice weekly) acquires items not needed, or acquires some unneeded items </a:t>
            </a:r>
          </a:p>
          <a:p>
            <a:r>
              <a:rPr lang="en-US" sz="2400" i="0" dirty="0">
                <a:solidFill>
                  <a:schemeClr val="accent1"/>
                </a:solidFill>
                <a:latin typeface="Source Sans Pro" panose="020B0503030403020204" pitchFamily="34" charset="0"/>
                <a:ea typeface="Source Sans Pro" panose="020B0503030403020204" pitchFamily="34" charset="0"/>
              </a:rPr>
              <a:t>6 = severe, frequently (several times per week) acquires items not needed, or acquires many unneeded items </a:t>
            </a:r>
          </a:p>
          <a:p>
            <a:r>
              <a:rPr lang="en-US" sz="2400" i="0" dirty="0">
                <a:solidFill>
                  <a:schemeClr val="accent1"/>
                </a:solidFill>
                <a:latin typeface="Source Sans Pro" panose="020B0503030403020204" pitchFamily="34" charset="0"/>
                <a:ea typeface="Source Sans Pro" panose="020B0503030403020204" pitchFamily="34" charset="0"/>
              </a:rPr>
              <a:t>8 = extreme, very often (daily) acquires items not needed, or acquires large numbers of unneeded items</a:t>
            </a:r>
          </a:p>
          <a:p>
            <a:endParaRPr lang="en-US" sz="2400" dirty="0">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2843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1E168-0278-6E4D-3112-F3E065518497}"/>
              </a:ext>
            </a:extLst>
          </p:cNvPr>
          <p:cNvSpPr>
            <a:spLocks noGrp="1"/>
          </p:cNvSpPr>
          <p:nvPr>
            <p:ph type="title"/>
          </p:nvPr>
        </p:nvSpPr>
        <p:spPr/>
        <p:txBody>
          <a:bodyPr/>
          <a:lstStyle/>
          <a:p>
            <a:r>
              <a:rPr lang="en-US" dirty="0"/>
              <a:t>Hoarding Rating Scale</a:t>
            </a:r>
          </a:p>
        </p:txBody>
      </p:sp>
      <p:sp>
        <p:nvSpPr>
          <p:cNvPr id="3" name="Text Placeholder 2">
            <a:extLst>
              <a:ext uri="{FF2B5EF4-FFF2-40B4-BE49-F238E27FC236}">
                <a16:creationId xmlns:a16="http://schemas.microsoft.com/office/drawing/2014/main" id="{E6DBD706-1D12-23E0-DBCA-EA8E409BE8A3}"/>
              </a:ext>
            </a:extLst>
          </p:cNvPr>
          <p:cNvSpPr>
            <a:spLocks noGrp="1"/>
          </p:cNvSpPr>
          <p:nvPr>
            <p:ph type="body" sz="quarter" idx="10"/>
          </p:nvPr>
        </p:nvSpPr>
        <p:spPr>
          <a:xfrm>
            <a:off x="457200" y="2078966"/>
            <a:ext cx="6029864" cy="3636034"/>
          </a:xfrm>
        </p:spPr>
        <p:txBody>
          <a:bodyPr>
            <a:normAutofit/>
          </a:bodyPr>
          <a:lstStyle/>
          <a:p>
            <a:r>
              <a:rPr lang="en-US" sz="2200" dirty="0">
                <a:solidFill>
                  <a:schemeClr val="accent1"/>
                </a:solidFill>
                <a:ea typeface="Verdana" panose="020B0604030504040204" pitchFamily="34" charset="0"/>
              </a:rPr>
              <a:t>4. To what extent do you experience emotional distress because of clutter, difficulty discarding or problems with buying or acquiring things?</a:t>
            </a:r>
          </a:p>
          <a:p>
            <a:r>
              <a:rPr lang="en-US" sz="2200" dirty="0">
                <a:solidFill>
                  <a:schemeClr val="accent1"/>
                </a:solidFill>
                <a:ea typeface="Verdana" panose="020B0604030504040204" pitchFamily="34" charset="0"/>
              </a:rPr>
              <a:t>5. To what extent do you experience impairment in your life (daily routine, job / school, social activities, family activities, financial difficulties) because of clutter, difficulty discarding, or problems with buying or acquiring things?</a:t>
            </a:r>
          </a:p>
          <a:p>
            <a:pPr marL="0" indent="0">
              <a:buNone/>
            </a:pPr>
            <a:endParaRPr lang="en-US" sz="2400" dirty="0">
              <a:solidFill>
                <a:schemeClr val="accent1"/>
              </a:solidFill>
            </a:endParaRPr>
          </a:p>
        </p:txBody>
      </p:sp>
      <p:sp>
        <p:nvSpPr>
          <p:cNvPr id="4" name="Text Placeholder 3">
            <a:extLst>
              <a:ext uri="{FF2B5EF4-FFF2-40B4-BE49-F238E27FC236}">
                <a16:creationId xmlns:a16="http://schemas.microsoft.com/office/drawing/2014/main" id="{853051B8-7FCF-31AF-5904-2E3D0F281E9F}"/>
              </a:ext>
            </a:extLst>
          </p:cNvPr>
          <p:cNvSpPr>
            <a:spLocks noGrp="1"/>
          </p:cNvSpPr>
          <p:nvPr>
            <p:ph type="body" sz="quarter" idx="11"/>
          </p:nvPr>
        </p:nvSpPr>
        <p:spPr>
          <a:xfrm>
            <a:off x="6659592" y="1562099"/>
            <a:ext cx="5075208" cy="4152899"/>
          </a:xfrm>
        </p:spPr>
        <p:txBody>
          <a:bodyPr>
            <a:normAutofit fontScale="92500" lnSpcReduction="10000"/>
          </a:bodyPr>
          <a:lstStyle/>
          <a:p>
            <a:r>
              <a:rPr lang="en-US" sz="2400" i="0" dirty="0">
                <a:solidFill>
                  <a:schemeClr val="accent1"/>
                </a:solidFill>
                <a:latin typeface="Source Sans Pro" panose="020B0503030403020204" pitchFamily="34" charset="0"/>
                <a:ea typeface="Source Sans Pro" panose="020B0503030403020204" pitchFamily="34" charset="0"/>
              </a:rPr>
              <a:t>0 = no problem </a:t>
            </a:r>
          </a:p>
          <a:p>
            <a:r>
              <a:rPr lang="en-US" sz="2400" i="0" dirty="0">
                <a:solidFill>
                  <a:schemeClr val="accent1"/>
                </a:solidFill>
                <a:latin typeface="Source Sans Pro" panose="020B0503030403020204" pitchFamily="34" charset="0"/>
                <a:ea typeface="Source Sans Pro" panose="020B0503030403020204" pitchFamily="34" charset="0"/>
              </a:rPr>
              <a:t>2 = mild problem, occasionally (less than weekly) acquires items not needed, or acquires a few unneeded items </a:t>
            </a:r>
          </a:p>
          <a:p>
            <a:r>
              <a:rPr lang="en-US" sz="2400" i="0" dirty="0">
                <a:solidFill>
                  <a:schemeClr val="accent1"/>
                </a:solidFill>
                <a:latin typeface="Source Sans Pro" panose="020B0503030403020204" pitchFamily="34" charset="0"/>
                <a:ea typeface="Source Sans Pro" panose="020B0503030403020204" pitchFamily="34" charset="0"/>
              </a:rPr>
              <a:t>4 = moderate, regularly (once or twice weekly) acquires items not needed, or acquires some unneeded items </a:t>
            </a:r>
          </a:p>
          <a:p>
            <a:r>
              <a:rPr lang="en-US" sz="2400" i="0" dirty="0">
                <a:solidFill>
                  <a:schemeClr val="accent1"/>
                </a:solidFill>
                <a:latin typeface="Source Sans Pro" panose="020B0503030403020204" pitchFamily="34" charset="0"/>
                <a:ea typeface="Source Sans Pro" panose="020B0503030403020204" pitchFamily="34" charset="0"/>
              </a:rPr>
              <a:t>6 = severe, frequently (several times per week) acquires items not needed, or acquires many unneeded items </a:t>
            </a:r>
          </a:p>
          <a:p>
            <a:r>
              <a:rPr lang="en-US" sz="2400" i="0" dirty="0">
                <a:solidFill>
                  <a:schemeClr val="accent1"/>
                </a:solidFill>
                <a:latin typeface="Source Sans Pro" panose="020B0503030403020204" pitchFamily="34" charset="0"/>
                <a:ea typeface="Source Sans Pro" panose="020B0503030403020204" pitchFamily="34" charset="0"/>
              </a:rPr>
              <a:t>8 = extreme, very often (daily) acquires items not needed, or acquires large numbers of unneeded items</a:t>
            </a:r>
          </a:p>
          <a:p>
            <a:endParaRPr lang="en-US" sz="2400" dirty="0">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518279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61FA1-5480-EAE6-083E-D6D6C91410DB}"/>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277BC3F4-4F4E-8026-F02B-D2C82A60113E}"/>
              </a:ext>
            </a:extLst>
          </p:cNvPr>
          <p:cNvSpPr>
            <a:spLocks noGrp="1"/>
          </p:cNvSpPr>
          <p:nvPr>
            <p:ph sz="quarter" idx="10"/>
          </p:nvPr>
        </p:nvSpPr>
        <p:spPr/>
        <p:txBody>
          <a:bodyPr/>
          <a:lstStyle/>
          <a:p>
            <a:r>
              <a:rPr lang="en-US" sz="2400" dirty="0">
                <a:solidFill>
                  <a:schemeClr val="accent1"/>
                </a:solidFill>
                <a:ea typeface="Verdana" panose="020B0604030504040204" pitchFamily="34" charset="0"/>
              </a:rPr>
              <a:t>Estimated 2.5% of the population suffers from hoarding behaviors</a:t>
            </a:r>
          </a:p>
          <a:p>
            <a:r>
              <a:rPr lang="en-US" sz="2400" dirty="0">
                <a:solidFill>
                  <a:schemeClr val="accent1"/>
                </a:solidFill>
                <a:ea typeface="Verdana" panose="020B0604030504040204" pitchFamily="34" charset="0"/>
              </a:rPr>
              <a:t>Mostly older adults </a:t>
            </a:r>
          </a:p>
          <a:p>
            <a:r>
              <a:rPr lang="en-US" sz="2400" dirty="0">
                <a:solidFill>
                  <a:schemeClr val="accent1"/>
                </a:solidFill>
                <a:ea typeface="Verdana" panose="020B0604030504040204" pitchFamily="34" charset="0"/>
              </a:rPr>
              <a:t>Hoarding behaviors can have an onset as early as 16 years old </a:t>
            </a:r>
          </a:p>
          <a:p>
            <a:r>
              <a:rPr lang="en-US" sz="2400" dirty="0">
                <a:solidFill>
                  <a:schemeClr val="accent1"/>
                </a:solidFill>
                <a:ea typeface="Verdana" panose="020B0604030504040204" pitchFamily="34" charset="0"/>
              </a:rPr>
              <a:t>Hoarding behaviors frequently have comorbidities </a:t>
            </a:r>
          </a:p>
          <a:p>
            <a:pPr lvl="2">
              <a:buFont typeface="Wingdings" panose="05000000000000000000" pitchFamily="2" charset="2"/>
              <a:buChar char="§"/>
            </a:pPr>
            <a:r>
              <a:rPr lang="en-US" sz="2400" dirty="0">
                <a:solidFill>
                  <a:schemeClr val="accent1"/>
                </a:solidFill>
                <a:ea typeface="Verdana" panose="020B0604030504040204" pitchFamily="34" charset="0"/>
              </a:rPr>
              <a:t>Depression/anxiety</a:t>
            </a:r>
          </a:p>
          <a:p>
            <a:pPr lvl="2">
              <a:buFont typeface="Wingdings" panose="05000000000000000000" pitchFamily="2" charset="2"/>
              <a:buChar char="§"/>
            </a:pPr>
            <a:r>
              <a:rPr lang="en-US" sz="2400" dirty="0">
                <a:solidFill>
                  <a:schemeClr val="accent1"/>
                </a:solidFill>
                <a:ea typeface="Verdana" panose="020B0604030504040204" pitchFamily="34" charset="0"/>
              </a:rPr>
              <a:t>Obsessive-compulsive disorder </a:t>
            </a:r>
          </a:p>
          <a:p>
            <a:pPr lvl="2">
              <a:buFont typeface="Wingdings" panose="05000000000000000000" pitchFamily="2" charset="2"/>
              <a:buChar char="§"/>
            </a:pPr>
            <a:r>
              <a:rPr lang="en-US" sz="2400" dirty="0">
                <a:solidFill>
                  <a:schemeClr val="accent1"/>
                </a:solidFill>
                <a:ea typeface="Verdana" panose="020B0604030504040204" pitchFamily="34" charset="0"/>
              </a:rPr>
              <a:t>Panic disorder </a:t>
            </a:r>
          </a:p>
          <a:p>
            <a:endParaRPr lang="en-US" dirty="0"/>
          </a:p>
        </p:txBody>
      </p:sp>
    </p:spTree>
    <p:extLst>
      <p:ext uri="{BB962C8B-B14F-4D97-AF65-F5344CB8AC3E}">
        <p14:creationId xmlns:p14="http://schemas.microsoft.com/office/powerpoint/2010/main" val="1789558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0B5F-13EB-2A47-FD5D-AF8630684CAB}"/>
              </a:ext>
            </a:extLst>
          </p:cNvPr>
          <p:cNvSpPr>
            <a:spLocks noGrp="1"/>
          </p:cNvSpPr>
          <p:nvPr>
            <p:ph type="title"/>
          </p:nvPr>
        </p:nvSpPr>
        <p:spPr/>
        <p:txBody>
          <a:bodyPr/>
          <a:lstStyle/>
          <a:p>
            <a:r>
              <a:rPr lang="en-US" dirty="0"/>
              <a:t>Causes of Hoarding Behaviors</a:t>
            </a:r>
          </a:p>
        </p:txBody>
      </p:sp>
      <p:sp>
        <p:nvSpPr>
          <p:cNvPr id="5" name="Text Placeholder 4">
            <a:extLst>
              <a:ext uri="{FF2B5EF4-FFF2-40B4-BE49-F238E27FC236}">
                <a16:creationId xmlns:a16="http://schemas.microsoft.com/office/drawing/2014/main" id="{4728CA65-CD1D-D1FC-F26E-45DDA555BE46}"/>
              </a:ext>
            </a:extLst>
          </p:cNvPr>
          <p:cNvSpPr>
            <a:spLocks noGrp="1"/>
          </p:cNvSpPr>
          <p:nvPr>
            <p:ph type="body" sz="quarter" idx="13"/>
          </p:nvPr>
        </p:nvSpPr>
        <p:spPr/>
        <p:txBody>
          <a:bodyPr/>
          <a:lstStyle/>
          <a:p>
            <a:pPr marL="285750" indent="-342900"/>
            <a:r>
              <a:rPr lang="en-US" sz="2400" dirty="0">
                <a:solidFill>
                  <a:schemeClr val="accent1"/>
                </a:solidFill>
                <a:ea typeface="Verdana"/>
              </a:rPr>
              <a:t>Specific cause(s) largely misunderstood</a:t>
            </a:r>
            <a:endParaRPr lang="en-US" sz="2400" dirty="0">
              <a:solidFill>
                <a:schemeClr val="accent1"/>
              </a:solidFill>
              <a:ea typeface="Verdana" panose="020B0604030504040204" pitchFamily="34" charset="0"/>
            </a:endParaRPr>
          </a:p>
          <a:p>
            <a:pPr marL="285750" indent="-342900"/>
            <a:r>
              <a:rPr lang="en-US" sz="2400" dirty="0">
                <a:solidFill>
                  <a:schemeClr val="accent1"/>
                </a:solidFill>
                <a:ea typeface="Verdana"/>
              </a:rPr>
              <a:t>Genetics may play a role </a:t>
            </a:r>
          </a:p>
          <a:p>
            <a:pPr marL="285750" indent="-342900"/>
            <a:r>
              <a:rPr lang="en-US" sz="2400" dirty="0">
                <a:solidFill>
                  <a:schemeClr val="accent1"/>
                </a:solidFill>
                <a:ea typeface="Verdana"/>
              </a:rPr>
              <a:t>Unique environmental events (e.g., trauma)</a:t>
            </a:r>
            <a:endParaRPr lang="en-US" sz="2400" dirty="0">
              <a:solidFill>
                <a:schemeClr val="accent1"/>
              </a:solidFill>
              <a:ea typeface="Verdana" panose="020B0604030504040204" pitchFamily="34" charset="0"/>
            </a:endParaRPr>
          </a:p>
          <a:p>
            <a:endParaRPr lang="en-US" dirty="0"/>
          </a:p>
        </p:txBody>
      </p:sp>
      <p:pic>
        <p:nvPicPr>
          <p:cNvPr id="7" name="Content Placeholder 6">
            <a:extLst>
              <a:ext uri="{FF2B5EF4-FFF2-40B4-BE49-F238E27FC236}">
                <a16:creationId xmlns:a16="http://schemas.microsoft.com/office/drawing/2014/main" id="{BB4AB76D-8D81-8671-D9A5-6E8FE13F4138}"/>
              </a:ext>
            </a:extLst>
          </p:cNvPr>
          <p:cNvPicPr>
            <a:picLocks noGrp="1" noChangeAspect="1"/>
          </p:cNvPicPr>
          <p:nvPr>
            <p:ph sz="quarter" idx="14"/>
          </p:nvPr>
        </p:nvPicPr>
        <p:blipFill>
          <a:blip r:embed="rId2"/>
          <a:stretch>
            <a:fillRect/>
          </a:stretch>
        </p:blipFill>
        <p:spPr>
          <a:xfrm>
            <a:off x="670882" y="1539980"/>
            <a:ext cx="5031178" cy="4293420"/>
          </a:xfrm>
          <a:prstGeom prst="rect">
            <a:avLst/>
          </a:prstGeom>
        </p:spPr>
      </p:pic>
    </p:spTree>
    <p:extLst>
      <p:ext uri="{BB962C8B-B14F-4D97-AF65-F5344CB8AC3E}">
        <p14:creationId xmlns:p14="http://schemas.microsoft.com/office/powerpoint/2010/main" val="1588405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EE64B-0576-1630-52E4-7D26C06334BE}"/>
              </a:ext>
            </a:extLst>
          </p:cNvPr>
          <p:cNvSpPr>
            <a:spLocks noGrp="1"/>
          </p:cNvSpPr>
          <p:nvPr>
            <p:ph type="title"/>
          </p:nvPr>
        </p:nvSpPr>
        <p:spPr/>
        <p:txBody>
          <a:bodyPr/>
          <a:lstStyle/>
          <a:p>
            <a:r>
              <a:rPr lang="en-US" dirty="0"/>
              <a:t>Hoarding and Boards of Health</a:t>
            </a:r>
          </a:p>
        </p:txBody>
      </p:sp>
      <p:sp>
        <p:nvSpPr>
          <p:cNvPr id="3" name="Content Placeholder 2">
            <a:extLst>
              <a:ext uri="{FF2B5EF4-FFF2-40B4-BE49-F238E27FC236}">
                <a16:creationId xmlns:a16="http://schemas.microsoft.com/office/drawing/2014/main" id="{D5C2C0D2-0523-4212-691B-1C05513B681C}"/>
              </a:ext>
            </a:extLst>
          </p:cNvPr>
          <p:cNvSpPr>
            <a:spLocks noGrp="1"/>
          </p:cNvSpPr>
          <p:nvPr>
            <p:ph sz="quarter" idx="10"/>
          </p:nvPr>
        </p:nvSpPr>
        <p:spPr/>
        <p:txBody>
          <a:bodyPr/>
          <a:lstStyle/>
          <a:p>
            <a:r>
              <a:rPr lang="en-US" sz="2400" dirty="0">
                <a:solidFill>
                  <a:schemeClr val="accent1"/>
                </a:solidFill>
                <a:ea typeface="Verdana" panose="020B0604030504040204" pitchFamily="34" charset="0"/>
              </a:rPr>
              <a:t>Boards of Health are complaint driven. </a:t>
            </a:r>
          </a:p>
          <a:p>
            <a:r>
              <a:rPr lang="en-US" sz="2400" dirty="0">
                <a:solidFill>
                  <a:schemeClr val="accent1"/>
                </a:solidFill>
                <a:ea typeface="Verdana" panose="020B0604030504040204" pitchFamily="34" charset="0"/>
              </a:rPr>
              <a:t>The Board of Health enforces codes to keep the public safe and healthy.</a:t>
            </a:r>
          </a:p>
          <a:p>
            <a:r>
              <a:rPr lang="en-US" sz="2400" dirty="0">
                <a:solidFill>
                  <a:schemeClr val="accent1"/>
                </a:solidFill>
                <a:ea typeface="Verdana" panose="020B0604030504040204" pitchFamily="34" charset="0"/>
              </a:rPr>
              <a:t>Who can bring a complaint to the Board of Health?</a:t>
            </a:r>
          </a:p>
          <a:p>
            <a:pPr lvl="1">
              <a:buFont typeface="Wingdings" panose="05000000000000000000" pitchFamily="2" charset="2"/>
              <a:buChar char="§"/>
            </a:pPr>
            <a:r>
              <a:rPr lang="en-US" sz="2400" dirty="0">
                <a:solidFill>
                  <a:schemeClr val="accent1"/>
                </a:solidFill>
                <a:ea typeface="Verdana" panose="020B0604030504040204" pitchFamily="34" charset="0"/>
              </a:rPr>
              <a:t>First responders</a:t>
            </a:r>
          </a:p>
          <a:p>
            <a:pPr lvl="1">
              <a:buFont typeface="Wingdings" panose="05000000000000000000" pitchFamily="2" charset="2"/>
              <a:buChar char="§"/>
            </a:pPr>
            <a:r>
              <a:rPr lang="en-US" sz="2400" dirty="0">
                <a:solidFill>
                  <a:schemeClr val="accent1"/>
                </a:solidFill>
                <a:ea typeface="Verdana" panose="020B0604030504040204" pitchFamily="34" charset="0"/>
              </a:rPr>
              <a:t>Family and friends</a:t>
            </a:r>
          </a:p>
          <a:p>
            <a:pPr lvl="1">
              <a:buFont typeface="Wingdings" panose="05000000000000000000" pitchFamily="2" charset="2"/>
              <a:buChar char="§"/>
            </a:pPr>
            <a:r>
              <a:rPr lang="en-US" sz="2400" dirty="0">
                <a:solidFill>
                  <a:schemeClr val="accent1"/>
                </a:solidFill>
                <a:ea typeface="Verdana" panose="020B0604030504040204" pitchFamily="34" charset="0"/>
              </a:rPr>
              <a:t>Neighbors</a:t>
            </a:r>
          </a:p>
          <a:p>
            <a:pPr lvl="1">
              <a:buFont typeface="Wingdings" panose="05000000000000000000" pitchFamily="2" charset="2"/>
              <a:buChar char="§"/>
            </a:pPr>
            <a:r>
              <a:rPr lang="en-US" sz="2400" dirty="0">
                <a:solidFill>
                  <a:schemeClr val="accent1"/>
                </a:solidFill>
                <a:ea typeface="Verdana" panose="020B0604030504040204" pitchFamily="34" charset="0"/>
              </a:rPr>
              <a:t>Utility companies</a:t>
            </a:r>
          </a:p>
          <a:p>
            <a:r>
              <a:rPr lang="en-US" sz="2400" dirty="0">
                <a:solidFill>
                  <a:schemeClr val="accent1"/>
                </a:solidFill>
                <a:ea typeface="Verdana" panose="020B0604030504040204" pitchFamily="34" charset="0"/>
              </a:rPr>
              <a:t>What happens when the Board of Health receives a complaint?</a:t>
            </a:r>
          </a:p>
          <a:p>
            <a:pPr lvl="1">
              <a:buFont typeface="Wingdings" panose="05000000000000000000" pitchFamily="2" charset="2"/>
              <a:buChar char="§"/>
            </a:pPr>
            <a:r>
              <a:rPr lang="en-US" sz="2400" dirty="0">
                <a:solidFill>
                  <a:schemeClr val="accent1"/>
                </a:solidFill>
                <a:ea typeface="Verdana" panose="020B0604030504040204" pitchFamily="34" charset="0"/>
              </a:rPr>
              <a:t>An investigation is conducted to determine if the complaint has merit.</a:t>
            </a:r>
          </a:p>
          <a:p>
            <a:endParaRPr lang="en-US" dirty="0">
              <a:solidFill>
                <a:schemeClr val="accent1"/>
              </a:solidFill>
            </a:endParaRPr>
          </a:p>
        </p:txBody>
      </p:sp>
    </p:spTree>
    <p:extLst>
      <p:ext uri="{BB962C8B-B14F-4D97-AF65-F5344CB8AC3E}">
        <p14:creationId xmlns:p14="http://schemas.microsoft.com/office/powerpoint/2010/main" val="710256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567B-29D5-0BB6-418E-425233503416}"/>
              </a:ext>
            </a:extLst>
          </p:cNvPr>
          <p:cNvSpPr>
            <a:spLocks noGrp="1"/>
          </p:cNvSpPr>
          <p:nvPr>
            <p:ph type="title"/>
          </p:nvPr>
        </p:nvSpPr>
        <p:spPr/>
        <p:txBody>
          <a:bodyPr/>
          <a:lstStyle/>
          <a:p>
            <a:r>
              <a:rPr lang="en-US" dirty="0"/>
              <a:t>The Investigation</a:t>
            </a:r>
          </a:p>
        </p:txBody>
      </p:sp>
      <p:sp>
        <p:nvSpPr>
          <p:cNvPr id="3" name="Content Placeholder 2">
            <a:extLst>
              <a:ext uri="{FF2B5EF4-FFF2-40B4-BE49-F238E27FC236}">
                <a16:creationId xmlns:a16="http://schemas.microsoft.com/office/drawing/2014/main" id="{7D30B2A3-8D4A-EC19-BBCD-62913635044B}"/>
              </a:ext>
            </a:extLst>
          </p:cNvPr>
          <p:cNvSpPr>
            <a:spLocks noGrp="1"/>
          </p:cNvSpPr>
          <p:nvPr>
            <p:ph sz="quarter" idx="10"/>
          </p:nvPr>
        </p:nvSpPr>
        <p:spPr/>
        <p:txBody>
          <a:bodyPr>
            <a:normAutofit lnSpcReduction="10000"/>
          </a:bodyPr>
          <a:lstStyle/>
          <a:p>
            <a:r>
              <a:rPr lang="en-US" sz="2800" dirty="0">
                <a:solidFill>
                  <a:schemeClr val="accent1"/>
                </a:solidFill>
                <a:ea typeface="Verdana" panose="020B0604030504040204" pitchFamily="34" charset="0"/>
              </a:rPr>
              <a:t>The first step is a gather information. </a:t>
            </a:r>
          </a:p>
          <a:p>
            <a:r>
              <a:rPr lang="en-US" sz="2800" dirty="0">
                <a:solidFill>
                  <a:schemeClr val="accent1"/>
                </a:solidFill>
                <a:ea typeface="Verdana" panose="020B0604030504040204" pitchFamily="34" charset="0"/>
              </a:rPr>
              <a:t>A visual evaluation to see if the complaint has merit.</a:t>
            </a:r>
          </a:p>
          <a:p>
            <a:r>
              <a:rPr lang="en-US" sz="2800" dirty="0">
                <a:solidFill>
                  <a:schemeClr val="accent1"/>
                </a:solidFill>
                <a:ea typeface="Verdana" panose="020B0604030504040204" pitchFamily="34" charset="0"/>
              </a:rPr>
              <a:t>The Health Inspector knocks on the door and attempts to contact the occupants. </a:t>
            </a:r>
          </a:p>
          <a:p>
            <a:r>
              <a:rPr lang="en-US" sz="2800" dirty="0">
                <a:solidFill>
                  <a:schemeClr val="accent1"/>
                </a:solidFill>
                <a:ea typeface="Verdana" panose="020B0604030504040204" pitchFamily="34" charset="0"/>
              </a:rPr>
              <a:t>The Health Inspector explains why they are there and asks for permission to inspect the house and property. </a:t>
            </a:r>
          </a:p>
          <a:p>
            <a:r>
              <a:rPr lang="en-US" sz="2800" dirty="0">
                <a:solidFill>
                  <a:schemeClr val="accent1"/>
                </a:solidFill>
                <a:ea typeface="Verdana" panose="020B0604030504040204" pitchFamily="34" charset="0"/>
              </a:rPr>
              <a:t>Does the occupant understand why you are there, the possible heath concerns, can they take care of themselves, and are there children or animals living there? The answers to these questions can indicate the type(s) of agencies that may need to be contacted.</a:t>
            </a:r>
          </a:p>
          <a:p>
            <a:endParaRPr lang="en-US" sz="2800" dirty="0">
              <a:solidFill>
                <a:schemeClr val="accent1"/>
              </a:solidFill>
            </a:endParaRPr>
          </a:p>
        </p:txBody>
      </p:sp>
    </p:spTree>
    <p:extLst>
      <p:ext uri="{BB962C8B-B14F-4D97-AF65-F5344CB8AC3E}">
        <p14:creationId xmlns:p14="http://schemas.microsoft.com/office/powerpoint/2010/main" val="4138008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F0E3-97DE-79FA-BBFC-5363E3552A73}"/>
              </a:ext>
            </a:extLst>
          </p:cNvPr>
          <p:cNvSpPr>
            <a:spLocks noGrp="1"/>
          </p:cNvSpPr>
          <p:nvPr>
            <p:ph type="title"/>
          </p:nvPr>
        </p:nvSpPr>
        <p:spPr/>
        <p:txBody>
          <a:bodyPr/>
          <a:lstStyle/>
          <a:p>
            <a:r>
              <a:rPr lang="en-US" dirty="0"/>
              <a:t>The Inspection</a:t>
            </a:r>
          </a:p>
        </p:txBody>
      </p:sp>
      <p:sp>
        <p:nvSpPr>
          <p:cNvPr id="3" name="Content Placeholder 2">
            <a:extLst>
              <a:ext uri="{FF2B5EF4-FFF2-40B4-BE49-F238E27FC236}">
                <a16:creationId xmlns:a16="http://schemas.microsoft.com/office/drawing/2014/main" id="{7F0545AA-2F5C-53DE-4033-D8831C0D60E5}"/>
              </a:ext>
            </a:extLst>
          </p:cNvPr>
          <p:cNvSpPr>
            <a:spLocks noGrp="1"/>
          </p:cNvSpPr>
          <p:nvPr>
            <p:ph sz="quarter" idx="10"/>
          </p:nvPr>
        </p:nvSpPr>
        <p:spPr/>
        <p:txBody>
          <a:bodyPr>
            <a:normAutofit/>
          </a:bodyPr>
          <a:lstStyle/>
          <a:p>
            <a:r>
              <a:rPr lang="en-US" sz="2400" dirty="0">
                <a:solidFill>
                  <a:schemeClr val="accent1"/>
                </a:solidFill>
              </a:rPr>
              <a:t>Plain View – You are denied entry and are basing your violation off what you can plainly see in the yard or as you approach the main entrance.</a:t>
            </a:r>
          </a:p>
          <a:p>
            <a:r>
              <a:rPr lang="en-US" sz="2400" dirty="0">
                <a:solidFill>
                  <a:schemeClr val="accent1"/>
                </a:solidFill>
              </a:rPr>
              <a:t>Limited – You are given permission to enter and conduct your inspection but either denied access to the entire dwelling or can not access the area due to physically being able to access it.</a:t>
            </a:r>
          </a:p>
          <a:p>
            <a:r>
              <a:rPr lang="en-US" sz="2400" dirty="0">
                <a:solidFill>
                  <a:schemeClr val="accent1"/>
                </a:solidFill>
              </a:rPr>
              <a:t>Comprehensive – You are given permission to conduct you experiment and can access all areas in the dwelling.</a:t>
            </a:r>
          </a:p>
        </p:txBody>
      </p:sp>
    </p:spTree>
    <p:extLst>
      <p:ext uri="{BB962C8B-B14F-4D97-AF65-F5344CB8AC3E}">
        <p14:creationId xmlns:p14="http://schemas.microsoft.com/office/powerpoint/2010/main" val="4010558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4956-B319-7060-0C95-72C26F84B376}"/>
              </a:ext>
            </a:extLst>
          </p:cNvPr>
          <p:cNvSpPr>
            <a:spLocks noGrp="1"/>
          </p:cNvSpPr>
          <p:nvPr>
            <p:ph type="title"/>
          </p:nvPr>
        </p:nvSpPr>
        <p:spPr/>
        <p:txBody>
          <a:bodyPr/>
          <a:lstStyle/>
          <a:p>
            <a:r>
              <a:rPr lang="en-US" dirty="0"/>
              <a:t>The Inspection</a:t>
            </a:r>
          </a:p>
        </p:txBody>
      </p:sp>
      <p:sp>
        <p:nvSpPr>
          <p:cNvPr id="3" name="Content Placeholder 2">
            <a:extLst>
              <a:ext uri="{FF2B5EF4-FFF2-40B4-BE49-F238E27FC236}">
                <a16:creationId xmlns:a16="http://schemas.microsoft.com/office/drawing/2014/main" id="{B23585D0-B740-5329-9ADC-F6343117DF50}"/>
              </a:ext>
            </a:extLst>
          </p:cNvPr>
          <p:cNvSpPr>
            <a:spLocks noGrp="1"/>
          </p:cNvSpPr>
          <p:nvPr>
            <p:ph sz="quarter" idx="10"/>
          </p:nvPr>
        </p:nvSpPr>
        <p:spPr/>
        <p:txBody>
          <a:bodyPr>
            <a:normAutofit/>
          </a:bodyPr>
          <a:lstStyle/>
          <a:p>
            <a:r>
              <a:rPr lang="en-US" sz="2400" dirty="0">
                <a:solidFill>
                  <a:schemeClr val="accent1"/>
                </a:solidFill>
              </a:rPr>
              <a:t>The housing code does not specify “Clean” it only states that a dwelling must be kept in a sanitary manner.</a:t>
            </a:r>
          </a:p>
          <a:p>
            <a:r>
              <a:rPr lang="en-US" sz="2400" dirty="0">
                <a:solidFill>
                  <a:schemeClr val="accent1"/>
                </a:solidFill>
              </a:rPr>
              <a:t>Commonly sited violations:</a:t>
            </a:r>
          </a:p>
          <a:p>
            <a:pPr lvl="1">
              <a:buFont typeface="Wingdings" panose="05000000000000000000" pitchFamily="2" charset="2"/>
              <a:buChar char="§"/>
            </a:pPr>
            <a:r>
              <a:rPr lang="en-US" sz="2400" dirty="0">
                <a:solidFill>
                  <a:schemeClr val="accent1"/>
                </a:solidFill>
              </a:rPr>
              <a:t>Blocked egress</a:t>
            </a:r>
          </a:p>
          <a:p>
            <a:pPr lvl="1">
              <a:buFont typeface="Wingdings" panose="05000000000000000000" pitchFamily="2" charset="2"/>
              <a:buChar char="§"/>
            </a:pPr>
            <a:r>
              <a:rPr lang="en-US" sz="2400" dirty="0">
                <a:solidFill>
                  <a:schemeClr val="accent1"/>
                </a:solidFill>
              </a:rPr>
              <a:t>Pests</a:t>
            </a:r>
          </a:p>
          <a:p>
            <a:pPr lvl="1">
              <a:buFont typeface="Wingdings" panose="05000000000000000000" pitchFamily="2" charset="2"/>
              <a:buChar char="§"/>
            </a:pPr>
            <a:r>
              <a:rPr lang="en-US" sz="2400" dirty="0">
                <a:solidFill>
                  <a:schemeClr val="accent1"/>
                </a:solidFill>
              </a:rPr>
              <a:t>Harborage</a:t>
            </a:r>
          </a:p>
          <a:p>
            <a:pPr lvl="1">
              <a:buFont typeface="Wingdings" panose="05000000000000000000" pitchFamily="2" charset="2"/>
              <a:buChar char="§"/>
            </a:pPr>
            <a:r>
              <a:rPr lang="en-US" sz="2400" dirty="0">
                <a:solidFill>
                  <a:schemeClr val="accent1"/>
                </a:solidFill>
              </a:rPr>
              <a:t>Refuse</a:t>
            </a:r>
          </a:p>
        </p:txBody>
      </p:sp>
    </p:spTree>
    <p:extLst>
      <p:ext uri="{BB962C8B-B14F-4D97-AF65-F5344CB8AC3E}">
        <p14:creationId xmlns:p14="http://schemas.microsoft.com/office/powerpoint/2010/main" val="3241654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CC6334-F3AD-2890-BF31-800795DD3450}"/>
              </a:ext>
            </a:extLst>
          </p:cNvPr>
          <p:cNvSpPr txBox="1">
            <a:spLocks/>
          </p:cNvSpPr>
          <p:nvPr/>
        </p:nvSpPr>
        <p:spPr>
          <a:xfrm>
            <a:off x="381343" y="240588"/>
            <a:ext cx="11277600" cy="6924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kern="1200">
                <a:solidFill>
                  <a:schemeClr val="accent1"/>
                </a:solidFill>
                <a:latin typeface="+mj-lt"/>
                <a:ea typeface="+mj-ea"/>
                <a:cs typeface="+mj-cs"/>
              </a:defRPr>
            </a:lvl1pPr>
          </a:lstStyle>
          <a:p>
            <a:r>
              <a:rPr lang="en-US" sz="4800" dirty="0"/>
              <a:t>Clutter Image Rating Scale: Living Room</a:t>
            </a:r>
          </a:p>
        </p:txBody>
      </p:sp>
      <p:pic>
        <p:nvPicPr>
          <p:cNvPr id="5" name="Content Placeholder 10">
            <a:extLst>
              <a:ext uri="{FF2B5EF4-FFF2-40B4-BE49-F238E27FC236}">
                <a16:creationId xmlns:a16="http://schemas.microsoft.com/office/drawing/2014/main" id="{1A30801F-D49F-3C9A-D16B-A7AB0D742018}"/>
              </a:ext>
            </a:extLst>
          </p:cNvPr>
          <p:cNvPicPr>
            <a:picLocks noChangeAspect="1"/>
          </p:cNvPicPr>
          <p:nvPr/>
        </p:nvPicPr>
        <p:blipFill>
          <a:blip r:embed="rId2"/>
          <a:stretch>
            <a:fillRect/>
          </a:stretch>
        </p:blipFill>
        <p:spPr>
          <a:xfrm>
            <a:off x="1011557" y="1102378"/>
            <a:ext cx="2085581" cy="1431467"/>
          </a:xfrm>
          <a:prstGeom prst="rect">
            <a:avLst/>
          </a:prstGeom>
        </p:spPr>
      </p:pic>
      <p:pic>
        <p:nvPicPr>
          <p:cNvPr id="6" name="Picture 5">
            <a:extLst>
              <a:ext uri="{FF2B5EF4-FFF2-40B4-BE49-F238E27FC236}">
                <a16:creationId xmlns:a16="http://schemas.microsoft.com/office/drawing/2014/main" id="{19A57C5A-1B69-F256-FA97-FD0E57A50237}"/>
              </a:ext>
            </a:extLst>
          </p:cNvPr>
          <p:cNvPicPr>
            <a:picLocks noChangeAspect="1"/>
          </p:cNvPicPr>
          <p:nvPr/>
        </p:nvPicPr>
        <p:blipFill>
          <a:blip r:embed="rId3"/>
          <a:stretch>
            <a:fillRect/>
          </a:stretch>
        </p:blipFill>
        <p:spPr>
          <a:xfrm>
            <a:off x="4444252" y="994296"/>
            <a:ext cx="2230679" cy="1541196"/>
          </a:xfrm>
          <a:prstGeom prst="rect">
            <a:avLst/>
          </a:prstGeom>
        </p:spPr>
      </p:pic>
      <p:pic>
        <p:nvPicPr>
          <p:cNvPr id="7" name="Picture 6">
            <a:extLst>
              <a:ext uri="{FF2B5EF4-FFF2-40B4-BE49-F238E27FC236}">
                <a16:creationId xmlns:a16="http://schemas.microsoft.com/office/drawing/2014/main" id="{5E069762-DB63-869B-DD33-720C3F413ACD}"/>
              </a:ext>
            </a:extLst>
          </p:cNvPr>
          <p:cNvPicPr>
            <a:picLocks noChangeAspect="1"/>
          </p:cNvPicPr>
          <p:nvPr/>
        </p:nvPicPr>
        <p:blipFill>
          <a:blip r:embed="rId4"/>
          <a:stretch>
            <a:fillRect/>
          </a:stretch>
        </p:blipFill>
        <p:spPr>
          <a:xfrm>
            <a:off x="7906973" y="933085"/>
            <a:ext cx="2230679" cy="1409384"/>
          </a:xfrm>
          <a:prstGeom prst="rect">
            <a:avLst/>
          </a:prstGeom>
        </p:spPr>
      </p:pic>
      <p:pic>
        <p:nvPicPr>
          <p:cNvPr id="8" name="Picture 7">
            <a:extLst>
              <a:ext uri="{FF2B5EF4-FFF2-40B4-BE49-F238E27FC236}">
                <a16:creationId xmlns:a16="http://schemas.microsoft.com/office/drawing/2014/main" id="{075E5A79-03FC-1FA1-26E5-38FB479E3A93}"/>
              </a:ext>
            </a:extLst>
          </p:cNvPr>
          <p:cNvPicPr>
            <a:picLocks noChangeAspect="1"/>
          </p:cNvPicPr>
          <p:nvPr/>
        </p:nvPicPr>
        <p:blipFill>
          <a:blip r:embed="rId5"/>
          <a:stretch>
            <a:fillRect/>
          </a:stretch>
        </p:blipFill>
        <p:spPr>
          <a:xfrm>
            <a:off x="1011557" y="2628070"/>
            <a:ext cx="2085581" cy="1433837"/>
          </a:xfrm>
          <a:prstGeom prst="rect">
            <a:avLst/>
          </a:prstGeom>
        </p:spPr>
      </p:pic>
      <p:pic>
        <p:nvPicPr>
          <p:cNvPr id="9" name="Picture 8">
            <a:extLst>
              <a:ext uri="{FF2B5EF4-FFF2-40B4-BE49-F238E27FC236}">
                <a16:creationId xmlns:a16="http://schemas.microsoft.com/office/drawing/2014/main" id="{F577E956-67DC-FDC3-B0DD-1BB7215DA44F}"/>
              </a:ext>
            </a:extLst>
          </p:cNvPr>
          <p:cNvPicPr>
            <a:picLocks noChangeAspect="1"/>
          </p:cNvPicPr>
          <p:nvPr/>
        </p:nvPicPr>
        <p:blipFill>
          <a:blip r:embed="rId6"/>
          <a:stretch>
            <a:fillRect/>
          </a:stretch>
        </p:blipFill>
        <p:spPr>
          <a:xfrm>
            <a:off x="4444252" y="2628070"/>
            <a:ext cx="2184810" cy="1509505"/>
          </a:xfrm>
          <a:prstGeom prst="rect">
            <a:avLst/>
          </a:prstGeom>
        </p:spPr>
      </p:pic>
      <p:pic>
        <p:nvPicPr>
          <p:cNvPr id="10" name="Picture 9">
            <a:extLst>
              <a:ext uri="{FF2B5EF4-FFF2-40B4-BE49-F238E27FC236}">
                <a16:creationId xmlns:a16="http://schemas.microsoft.com/office/drawing/2014/main" id="{08D4174B-6457-514B-BC23-6296FFF80DA6}"/>
              </a:ext>
            </a:extLst>
          </p:cNvPr>
          <p:cNvPicPr>
            <a:picLocks noChangeAspect="1"/>
          </p:cNvPicPr>
          <p:nvPr/>
        </p:nvPicPr>
        <p:blipFill>
          <a:blip r:embed="rId7"/>
          <a:stretch>
            <a:fillRect/>
          </a:stretch>
        </p:blipFill>
        <p:spPr>
          <a:xfrm>
            <a:off x="7906973" y="2628070"/>
            <a:ext cx="2184810" cy="1509505"/>
          </a:xfrm>
          <a:prstGeom prst="rect">
            <a:avLst/>
          </a:prstGeom>
        </p:spPr>
      </p:pic>
      <p:pic>
        <p:nvPicPr>
          <p:cNvPr id="11" name="Picture 10">
            <a:extLst>
              <a:ext uri="{FF2B5EF4-FFF2-40B4-BE49-F238E27FC236}">
                <a16:creationId xmlns:a16="http://schemas.microsoft.com/office/drawing/2014/main" id="{A66CB7D8-4B77-30E7-5D58-FD3ABCCAF684}"/>
              </a:ext>
            </a:extLst>
          </p:cNvPr>
          <p:cNvPicPr>
            <a:picLocks noChangeAspect="1"/>
          </p:cNvPicPr>
          <p:nvPr/>
        </p:nvPicPr>
        <p:blipFill>
          <a:blip r:embed="rId8"/>
          <a:stretch>
            <a:fillRect/>
          </a:stretch>
        </p:blipFill>
        <p:spPr>
          <a:xfrm>
            <a:off x="952243" y="4322509"/>
            <a:ext cx="2144895" cy="1481928"/>
          </a:xfrm>
          <a:prstGeom prst="rect">
            <a:avLst/>
          </a:prstGeom>
        </p:spPr>
      </p:pic>
      <p:pic>
        <p:nvPicPr>
          <p:cNvPr id="12" name="Picture 11">
            <a:extLst>
              <a:ext uri="{FF2B5EF4-FFF2-40B4-BE49-F238E27FC236}">
                <a16:creationId xmlns:a16="http://schemas.microsoft.com/office/drawing/2014/main" id="{F6A023DA-E631-EACD-26B3-DC8D5D7544DA}"/>
              </a:ext>
            </a:extLst>
          </p:cNvPr>
          <p:cNvPicPr>
            <a:picLocks noChangeAspect="1"/>
          </p:cNvPicPr>
          <p:nvPr/>
        </p:nvPicPr>
        <p:blipFill>
          <a:blip r:embed="rId9"/>
          <a:stretch>
            <a:fillRect/>
          </a:stretch>
        </p:blipFill>
        <p:spPr>
          <a:xfrm>
            <a:off x="4404472" y="4322509"/>
            <a:ext cx="2224590" cy="1405537"/>
          </a:xfrm>
          <a:prstGeom prst="rect">
            <a:avLst/>
          </a:prstGeom>
        </p:spPr>
      </p:pic>
      <p:pic>
        <p:nvPicPr>
          <p:cNvPr id="13" name="Picture 12">
            <a:extLst>
              <a:ext uri="{FF2B5EF4-FFF2-40B4-BE49-F238E27FC236}">
                <a16:creationId xmlns:a16="http://schemas.microsoft.com/office/drawing/2014/main" id="{F23CC61C-5265-0E77-B345-2B6E27A51132}"/>
              </a:ext>
            </a:extLst>
          </p:cNvPr>
          <p:cNvPicPr>
            <a:picLocks noChangeAspect="1"/>
          </p:cNvPicPr>
          <p:nvPr/>
        </p:nvPicPr>
        <p:blipFill>
          <a:blip r:embed="rId10"/>
          <a:stretch>
            <a:fillRect/>
          </a:stretch>
        </p:blipFill>
        <p:spPr>
          <a:xfrm>
            <a:off x="7906973" y="4322509"/>
            <a:ext cx="2184808" cy="1509504"/>
          </a:xfrm>
          <a:prstGeom prst="rect">
            <a:avLst/>
          </a:prstGeom>
        </p:spPr>
      </p:pic>
    </p:spTree>
    <p:extLst>
      <p:ext uri="{BB962C8B-B14F-4D97-AF65-F5344CB8AC3E}">
        <p14:creationId xmlns:p14="http://schemas.microsoft.com/office/powerpoint/2010/main" val="1732208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543D-4DF8-747A-5639-06AB11B3F6E5}"/>
              </a:ext>
            </a:extLst>
          </p:cNvPr>
          <p:cNvSpPr>
            <a:spLocks noGrp="1"/>
          </p:cNvSpPr>
          <p:nvPr>
            <p:ph type="title"/>
          </p:nvPr>
        </p:nvSpPr>
        <p:spPr/>
        <p:txBody>
          <a:bodyPr/>
          <a:lstStyle/>
          <a:p>
            <a:r>
              <a:rPr lang="en-US" dirty="0"/>
              <a:t>What Happens Next?</a:t>
            </a:r>
          </a:p>
        </p:txBody>
      </p:sp>
      <p:sp>
        <p:nvSpPr>
          <p:cNvPr id="3" name="Content Placeholder 2">
            <a:extLst>
              <a:ext uri="{FF2B5EF4-FFF2-40B4-BE49-F238E27FC236}">
                <a16:creationId xmlns:a16="http://schemas.microsoft.com/office/drawing/2014/main" id="{158F1EE5-9189-8DC9-AEF7-DF373B0B3746}"/>
              </a:ext>
            </a:extLst>
          </p:cNvPr>
          <p:cNvSpPr>
            <a:spLocks noGrp="1"/>
          </p:cNvSpPr>
          <p:nvPr>
            <p:ph sz="quarter" idx="1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srgbClr val="00857D"/>
                </a:solidFill>
                <a:effectLst/>
                <a:uLnTx/>
                <a:uFillTx/>
                <a:ea typeface="+mn-ea"/>
                <a:cs typeface="+mn-cs"/>
              </a:rPr>
              <a:t>Enforcement</a:t>
            </a:r>
          </a:p>
          <a:p>
            <a:pPr marR="0" lvl="0" algn="l" defTabSz="914400" rtl="0" eaLnBrk="1" fontAlgn="auto" latinLnBrk="0" hangingPunct="1">
              <a:lnSpc>
                <a:spcPct val="90000"/>
              </a:lnSpc>
              <a:spcBef>
                <a:spcPts val="1000"/>
              </a:spcBef>
              <a:spcAft>
                <a:spcPts val="0"/>
              </a:spcAft>
              <a:buClrTx/>
              <a:buSzTx/>
              <a:tabLst/>
              <a:defRPr/>
            </a:pPr>
            <a:r>
              <a:rPr kumimoji="0" lang="en-US" sz="2600" b="0" i="0" u="none" strike="noStrike" kern="1200" cap="none" spc="0" normalizeH="0" baseline="0" noProof="0" dirty="0">
                <a:ln>
                  <a:noFill/>
                </a:ln>
                <a:solidFill>
                  <a:schemeClr val="accent1"/>
                </a:solidFill>
                <a:effectLst/>
                <a:uLnTx/>
                <a:uFillTx/>
                <a:ea typeface="Verdana" panose="020B0604030504040204" pitchFamily="34" charset="0"/>
                <a:cs typeface="+mn-cs"/>
              </a:rPr>
              <a:t>Citation and Order to Correct</a:t>
            </a:r>
          </a:p>
          <a:p>
            <a:pPr marR="0" lvl="0" algn="l" defTabSz="914400" rtl="0" eaLnBrk="1" fontAlgn="auto" latinLnBrk="0" hangingPunct="1">
              <a:lnSpc>
                <a:spcPct val="90000"/>
              </a:lnSpc>
              <a:spcBef>
                <a:spcPts val="1000"/>
              </a:spcBef>
              <a:spcAft>
                <a:spcPts val="0"/>
              </a:spcAft>
              <a:buClrTx/>
              <a:buSzTx/>
              <a:tabLst/>
              <a:defRPr/>
            </a:pPr>
            <a:r>
              <a:rPr kumimoji="0" lang="en-US" sz="2600" b="0" i="0" u="none" strike="noStrike" kern="1200" cap="none" spc="0" normalizeH="0" baseline="0" noProof="0" dirty="0">
                <a:ln>
                  <a:noFill/>
                </a:ln>
                <a:solidFill>
                  <a:schemeClr val="accent1"/>
                </a:solidFill>
                <a:effectLst/>
                <a:uLnTx/>
                <a:uFillTx/>
                <a:ea typeface="Verdana" panose="020B0604030504040204" pitchFamily="34" charset="0"/>
                <a:cs typeface="+mn-cs"/>
              </a:rPr>
              <a:t>Condemnation</a:t>
            </a:r>
          </a:p>
          <a:p>
            <a:pPr marR="0" lvl="0" algn="l" defTabSz="914400" rtl="0" eaLnBrk="1" fontAlgn="auto" latinLnBrk="0" hangingPunct="1">
              <a:lnSpc>
                <a:spcPct val="90000"/>
              </a:lnSpc>
              <a:spcBef>
                <a:spcPts val="1000"/>
              </a:spcBef>
              <a:spcAft>
                <a:spcPts val="0"/>
              </a:spcAft>
              <a:buClrTx/>
              <a:buSzTx/>
              <a:tabLst/>
              <a:defRPr/>
            </a:pPr>
            <a:r>
              <a:rPr kumimoji="0" lang="en-US" sz="2600" b="0" i="0" u="none" strike="noStrike" kern="1200" cap="none" spc="0" normalizeH="0" baseline="0" noProof="0" dirty="0">
                <a:ln>
                  <a:noFill/>
                </a:ln>
                <a:solidFill>
                  <a:schemeClr val="accent1"/>
                </a:solidFill>
                <a:effectLst/>
                <a:uLnTx/>
                <a:uFillTx/>
                <a:ea typeface="Verdana" panose="020B0604030504040204" pitchFamily="34" charset="0"/>
                <a:cs typeface="+mn-cs"/>
              </a:rPr>
              <a:t>Housing Court</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accent1"/>
                </a:solidFill>
                <a:effectLst/>
                <a:uLnTx/>
                <a:uFillTx/>
                <a:ea typeface="Verdana" panose="020B0604030504040204" pitchFamily="34" charset="0"/>
                <a:cs typeface="+mn-cs"/>
              </a:rPr>
              <a:t>Mediation</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accent1"/>
                </a:solidFill>
                <a:effectLst/>
                <a:uLnTx/>
                <a:uFillTx/>
                <a:ea typeface="Verdana" panose="020B0604030504040204" pitchFamily="34" charset="0"/>
                <a:cs typeface="+mn-cs"/>
              </a:rPr>
              <a:t>Guardian ad litem</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accent1"/>
                </a:solidFill>
                <a:effectLst/>
                <a:uLnTx/>
                <a:uFillTx/>
                <a:ea typeface="Verdana" panose="020B0604030504040204" pitchFamily="34" charset="0"/>
                <a:cs typeface="+mn-cs"/>
              </a:rPr>
              <a:t>Intervention</a:t>
            </a:r>
          </a:p>
          <a:p>
            <a:pPr marR="0" lvl="0" algn="l" defTabSz="914400" rtl="0" eaLnBrk="1" fontAlgn="auto" latinLnBrk="0" hangingPunct="1">
              <a:lnSpc>
                <a:spcPct val="90000"/>
              </a:lnSpc>
              <a:spcBef>
                <a:spcPts val="1000"/>
              </a:spcBef>
              <a:spcAft>
                <a:spcPts val="0"/>
              </a:spcAft>
              <a:buClrTx/>
              <a:buSzTx/>
              <a:tabLst/>
              <a:defRPr/>
            </a:pPr>
            <a:r>
              <a:rPr kumimoji="0" lang="en-US" sz="2600" b="0" i="0" u="none" strike="noStrike" kern="1200" cap="none" spc="0" normalizeH="0" baseline="0" noProof="0" dirty="0">
                <a:ln>
                  <a:noFill/>
                </a:ln>
                <a:solidFill>
                  <a:schemeClr val="accent1"/>
                </a:solidFill>
                <a:effectLst/>
                <a:uLnTx/>
                <a:uFillTx/>
                <a:ea typeface="Verdana" panose="020B0604030504040204" pitchFamily="34" charset="0"/>
                <a:cs typeface="+mn-cs"/>
              </a:rPr>
              <a:t>Receivership</a:t>
            </a:r>
          </a:p>
          <a:p>
            <a:endParaRPr lang="en-US" dirty="0"/>
          </a:p>
        </p:txBody>
      </p:sp>
    </p:spTree>
    <p:extLst>
      <p:ext uri="{BB962C8B-B14F-4D97-AF65-F5344CB8AC3E}">
        <p14:creationId xmlns:p14="http://schemas.microsoft.com/office/powerpoint/2010/main" val="729587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04DAD593-1887-4F20-B4A2-39214A4B230E}"/>
              </a:ext>
            </a:extLst>
          </p:cNvPr>
          <p:cNvSpPr>
            <a:spLocks noGrp="1"/>
          </p:cNvSpPr>
          <p:nvPr>
            <p:ph type="title"/>
          </p:nvPr>
        </p:nvSpPr>
        <p:spPr/>
        <p:txBody>
          <a:bodyPr/>
          <a:lstStyle/>
          <a:p>
            <a:r>
              <a:rPr lang="en-US" dirty="0"/>
              <a:t>Disclosures</a:t>
            </a:r>
          </a:p>
        </p:txBody>
      </p:sp>
      <p:sp>
        <p:nvSpPr>
          <p:cNvPr id="46" name="Content Placeholder 45">
            <a:extLst>
              <a:ext uri="{FF2B5EF4-FFF2-40B4-BE49-F238E27FC236}">
                <a16:creationId xmlns:a16="http://schemas.microsoft.com/office/drawing/2014/main" id="{89E7C775-10EF-49AB-8EC0-73919FD8FF6D}"/>
              </a:ext>
            </a:extLst>
          </p:cNvPr>
          <p:cNvSpPr>
            <a:spLocks noGrp="1"/>
          </p:cNvSpPr>
          <p:nvPr>
            <p:ph sz="quarter" idx="10"/>
          </p:nvPr>
        </p:nvSpPr>
        <p:spPr>
          <a:xfrm>
            <a:off x="457200" y="1795013"/>
            <a:ext cx="11277600" cy="3510232"/>
          </a:xfrm>
        </p:spPr>
        <p:txBody>
          <a:bodyPr>
            <a:normAutofit/>
          </a:bodyPr>
          <a:lstStyle/>
          <a:p>
            <a:r>
              <a:rPr lang="en-US" sz="2800" dirty="0">
                <a:solidFill>
                  <a:schemeClr val="accent1"/>
                </a:solidFill>
              </a:rPr>
              <a:t>This presentation is for informational purposes only and is not meant to be used for diagnostic purposes.</a:t>
            </a:r>
          </a:p>
          <a:p>
            <a:r>
              <a:rPr lang="en-US" sz="2800" dirty="0">
                <a:solidFill>
                  <a:schemeClr val="accent1"/>
                </a:solidFill>
              </a:rPr>
              <a:t>The opinions expressed in this presentation are solely those of the presenter and do not represent the opinions of DPH or the host. </a:t>
            </a:r>
          </a:p>
        </p:txBody>
      </p:sp>
    </p:spTree>
    <p:extLst>
      <p:ext uri="{BB962C8B-B14F-4D97-AF65-F5344CB8AC3E}">
        <p14:creationId xmlns:p14="http://schemas.microsoft.com/office/powerpoint/2010/main" val="406048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E033-FDCE-FFA7-1872-3609372B7D07}"/>
              </a:ext>
            </a:extLst>
          </p:cNvPr>
          <p:cNvSpPr>
            <a:spLocks noGrp="1"/>
          </p:cNvSpPr>
          <p:nvPr>
            <p:ph type="title"/>
          </p:nvPr>
        </p:nvSpPr>
        <p:spPr>
          <a:xfrm>
            <a:off x="342900" y="284671"/>
            <a:ext cx="5753100" cy="1378297"/>
          </a:xfrm>
        </p:spPr>
        <p:txBody>
          <a:bodyPr/>
          <a:lstStyle/>
          <a:p>
            <a:r>
              <a:rPr lang="en-US" dirty="0"/>
              <a:t>Health Effects of Hoarding</a:t>
            </a:r>
          </a:p>
        </p:txBody>
      </p:sp>
      <p:sp>
        <p:nvSpPr>
          <p:cNvPr id="4" name="Text Placeholder 3">
            <a:extLst>
              <a:ext uri="{FF2B5EF4-FFF2-40B4-BE49-F238E27FC236}">
                <a16:creationId xmlns:a16="http://schemas.microsoft.com/office/drawing/2014/main" id="{A0CBB0BF-5625-2025-917F-58171D18F547}"/>
              </a:ext>
            </a:extLst>
          </p:cNvPr>
          <p:cNvSpPr>
            <a:spLocks noGrp="1"/>
          </p:cNvSpPr>
          <p:nvPr>
            <p:ph type="body" sz="quarter" idx="12"/>
          </p:nvPr>
        </p:nvSpPr>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dirty="0">
                <a:ln>
                  <a:noFill/>
                </a:ln>
                <a:solidFill>
                  <a:schemeClr val="accent1"/>
                </a:solidFill>
                <a:effectLst/>
                <a:uLnTx/>
                <a:uFillTx/>
                <a:ea typeface="Verdana"/>
                <a:cs typeface="+mn-cs"/>
              </a:rPr>
              <a:t>Air in some homes is so irritating to the respiratory tract that a non-acclimated person cannot enter without protective breathing equipment.</a:t>
            </a:r>
          </a:p>
          <a:p>
            <a:pPr marR="0" lvl="0" algn="l"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dirty="0">
                <a:ln>
                  <a:noFill/>
                </a:ln>
                <a:solidFill>
                  <a:schemeClr val="accent1"/>
                </a:solidFill>
                <a:effectLst/>
                <a:uLnTx/>
                <a:uFillTx/>
                <a:ea typeface="Verdana"/>
                <a:cs typeface="+mn-cs"/>
              </a:rPr>
              <a:t>Even brief exposures (&lt;5 minutes) can cause nasal irritation and dryness in people.</a:t>
            </a:r>
          </a:p>
          <a:p>
            <a:endParaRPr lang="en-US" dirty="0"/>
          </a:p>
        </p:txBody>
      </p:sp>
      <p:pic>
        <p:nvPicPr>
          <p:cNvPr id="6" name="Content Placeholder 5">
            <a:extLst>
              <a:ext uri="{FF2B5EF4-FFF2-40B4-BE49-F238E27FC236}">
                <a16:creationId xmlns:a16="http://schemas.microsoft.com/office/drawing/2014/main" id="{2C9A13BB-C6EA-ACEA-D3E8-46BC681D2372}"/>
              </a:ext>
            </a:extLst>
          </p:cNvPr>
          <p:cNvPicPr>
            <a:picLocks noGrp="1" noChangeAspect="1"/>
          </p:cNvPicPr>
          <p:nvPr>
            <p:ph sz="quarter" idx="13"/>
          </p:nvPr>
        </p:nvPicPr>
        <p:blipFill>
          <a:blip r:embed="rId2"/>
          <a:stretch>
            <a:fillRect/>
          </a:stretch>
        </p:blipFill>
        <p:spPr>
          <a:xfrm>
            <a:off x="6210300" y="135198"/>
            <a:ext cx="5656885" cy="5713511"/>
          </a:xfrm>
          <a:prstGeom prst="rect">
            <a:avLst/>
          </a:prstGeom>
        </p:spPr>
      </p:pic>
    </p:spTree>
    <p:extLst>
      <p:ext uri="{BB962C8B-B14F-4D97-AF65-F5344CB8AC3E}">
        <p14:creationId xmlns:p14="http://schemas.microsoft.com/office/powerpoint/2010/main" val="212272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C5D0-A6A5-7945-8EE1-1DFD20D27853}"/>
              </a:ext>
            </a:extLst>
          </p:cNvPr>
          <p:cNvSpPr>
            <a:spLocks noGrp="1"/>
          </p:cNvSpPr>
          <p:nvPr>
            <p:ph type="title"/>
          </p:nvPr>
        </p:nvSpPr>
        <p:spPr>
          <a:xfrm>
            <a:off x="457200" y="685800"/>
            <a:ext cx="11277600" cy="692497"/>
          </a:xfrm>
        </p:spPr>
        <p:txBody>
          <a:bodyPr anchor="ctr">
            <a:normAutofit/>
          </a:bodyPr>
          <a:lstStyle/>
          <a:p>
            <a:r>
              <a:rPr lang="en-US" dirty="0"/>
              <a:t>Animal Hoarding</a:t>
            </a:r>
          </a:p>
        </p:txBody>
      </p:sp>
      <p:sp>
        <p:nvSpPr>
          <p:cNvPr id="4" name="Text Placeholder 3">
            <a:extLst>
              <a:ext uri="{FF2B5EF4-FFF2-40B4-BE49-F238E27FC236}">
                <a16:creationId xmlns:a16="http://schemas.microsoft.com/office/drawing/2014/main" id="{5300E778-C572-1049-0F28-E9F0B1ED7CD1}"/>
              </a:ext>
            </a:extLst>
          </p:cNvPr>
          <p:cNvSpPr>
            <a:spLocks noGrp="1"/>
          </p:cNvSpPr>
          <p:nvPr>
            <p:ph sz="quarter" idx="10"/>
          </p:nvPr>
        </p:nvSpPr>
        <p:spPr>
          <a:xfrm>
            <a:off x="457200" y="1562100"/>
            <a:ext cx="5543550" cy="4152900"/>
          </a:xfrm>
        </p:spPr>
        <p:txBody>
          <a:bodyPr>
            <a:normAutofit/>
          </a:bodyPr>
          <a:lstStyle/>
          <a:p>
            <a:pPr marL="0" indent="0">
              <a:buNone/>
            </a:pPr>
            <a:r>
              <a:rPr lang="en-US" sz="2400" dirty="0">
                <a:solidFill>
                  <a:schemeClr val="accent1"/>
                </a:solidFill>
              </a:rPr>
              <a:t>The accumulation of many animals with a failure to:</a:t>
            </a:r>
          </a:p>
          <a:p>
            <a:pPr marL="514350" lvl="1" indent="-342900">
              <a:buClr>
                <a:srgbClr val="ACAEB0"/>
              </a:buClr>
              <a:buFont typeface="Wingdings" panose="05000000000000000000" pitchFamily="2" charset="2"/>
              <a:buChar char="§"/>
            </a:pPr>
            <a:r>
              <a:rPr lang="en-US" sz="2400" dirty="0">
                <a:solidFill>
                  <a:schemeClr val="accent1"/>
                </a:solidFill>
              </a:rPr>
              <a:t>provide minimal standards of nutrition</a:t>
            </a:r>
          </a:p>
          <a:p>
            <a:pPr marL="514350" lvl="1" indent="-342900">
              <a:buClr>
                <a:srgbClr val="ACAEB0"/>
              </a:buClr>
              <a:buFont typeface="Wingdings" panose="05000000000000000000" pitchFamily="2" charset="2"/>
              <a:buChar char="§"/>
            </a:pPr>
            <a:r>
              <a:rPr lang="en-US" sz="2400" dirty="0">
                <a:solidFill>
                  <a:schemeClr val="accent1"/>
                </a:solidFill>
              </a:rPr>
              <a:t>Have a sanitary environment </a:t>
            </a:r>
          </a:p>
          <a:p>
            <a:pPr marL="514350" lvl="1" indent="-342900">
              <a:buClr>
                <a:srgbClr val="ACAEB0"/>
              </a:buClr>
              <a:buFont typeface="Wingdings" panose="05000000000000000000" pitchFamily="2" charset="2"/>
              <a:buChar char="§"/>
            </a:pPr>
            <a:r>
              <a:rPr lang="en-US" sz="2400" dirty="0">
                <a:solidFill>
                  <a:schemeClr val="accent1"/>
                </a:solidFill>
              </a:rPr>
              <a:t>veterinary care</a:t>
            </a:r>
          </a:p>
          <a:p>
            <a:pPr marL="514350" lvl="1" indent="-342900">
              <a:buClr>
                <a:srgbClr val="ACAEB0"/>
              </a:buClr>
              <a:buFont typeface="Wingdings" panose="05000000000000000000" pitchFamily="2" charset="2"/>
              <a:buChar char="§"/>
            </a:pPr>
            <a:r>
              <a:rPr lang="en-US" sz="2400" dirty="0">
                <a:solidFill>
                  <a:schemeClr val="accent1"/>
                </a:solidFill>
              </a:rPr>
              <a:t>act on the deteriorating condition of the animals and the environment</a:t>
            </a:r>
          </a:p>
          <a:p>
            <a:pPr marL="0" indent="0">
              <a:buNone/>
            </a:pPr>
            <a:endParaRPr lang="en-US" dirty="0"/>
          </a:p>
          <a:p>
            <a:endParaRPr lang="en-US" dirty="0"/>
          </a:p>
        </p:txBody>
      </p:sp>
      <p:pic>
        <p:nvPicPr>
          <p:cNvPr id="6" name="Content Placeholder 5">
            <a:extLst>
              <a:ext uri="{FF2B5EF4-FFF2-40B4-BE49-F238E27FC236}">
                <a16:creationId xmlns:a16="http://schemas.microsoft.com/office/drawing/2014/main" id="{A0184C57-B8EF-2DD3-3E30-C9953758DB3E}"/>
              </a:ext>
            </a:extLst>
          </p:cNvPr>
          <p:cNvPicPr>
            <a:picLocks noGrp="1" noChangeAspect="1"/>
          </p:cNvPicPr>
          <p:nvPr>
            <p:ph sz="quarter" idx="4294967295"/>
          </p:nvPr>
        </p:nvPicPr>
        <p:blipFill>
          <a:blip r:embed="rId2"/>
          <a:srcRect t="18571" r="1" b="1"/>
          <a:stretch>
            <a:fillRect/>
          </a:stretch>
        </p:blipFill>
        <p:spPr>
          <a:xfrm>
            <a:off x="6191250" y="1562100"/>
            <a:ext cx="5543550" cy="4152900"/>
          </a:xfrm>
          <a:prstGeom prst="rect">
            <a:avLst/>
          </a:prstGeom>
          <a:noFill/>
        </p:spPr>
      </p:pic>
    </p:spTree>
    <p:extLst>
      <p:ext uri="{BB962C8B-B14F-4D97-AF65-F5344CB8AC3E}">
        <p14:creationId xmlns:p14="http://schemas.microsoft.com/office/powerpoint/2010/main" val="1993479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6CC4-C43F-3749-D629-98AC84D7C9E6}"/>
              </a:ext>
            </a:extLst>
          </p:cNvPr>
          <p:cNvSpPr>
            <a:spLocks noGrp="1"/>
          </p:cNvSpPr>
          <p:nvPr>
            <p:ph type="title"/>
          </p:nvPr>
        </p:nvSpPr>
        <p:spPr>
          <a:xfrm>
            <a:off x="457200" y="685800"/>
            <a:ext cx="11277600" cy="692497"/>
          </a:xfrm>
        </p:spPr>
        <p:txBody>
          <a:bodyPr anchor="ctr">
            <a:normAutofit/>
          </a:bodyPr>
          <a:lstStyle/>
          <a:p>
            <a:r>
              <a:rPr lang="en-US" sz="4300"/>
              <a:t>Spreading Zoonoses: A Risk in Animal Haording</a:t>
            </a:r>
          </a:p>
        </p:txBody>
      </p:sp>
      <p:sp>
        <p:nvSpPr>
          <p:cNvPr id="4" name="Text Placeholder 3">
            <a:extLst>
              <a:ext uri="{FF2B5EF4-FFF2-40B4-BE49-F238E27FC236}">
                <a16:creationId xmlns:a16="http://schemas.microsoft.com/office/drawing/2014/main" id="{E56E6AC0-3448-D132-96D8-EACCA3BFE12D}"/>
              </a:ext>
            </a:extLst>
          </p:cNvPr>
          <p:cNvSpPr>
            <a:spLocks noGrp="1"/>
          </p:cNvSpPr>
          <p:nvPr>
            <p:ph sz="quarter" idx="10"/>
          </p:nvPr>
        </p:nvSpPr>
        <p:spPr>
          <a:xfrm>
            <a:off x="6191250" y="1562100"/>
            <a:ext cx="5543550" cy="4152900"/>
          </a:xfrm>
        </p:spPr>
        <p:txBody>
          <a:bodyPr>
            <a:normAutofit/>
          </a:bodyPr>
          <a:lstStyle/>
          <a:p>
            <a:pPr marL="0" lvl="0" indent="0">
              <a:buClrTx/>
              <a:buNone/>
              <a:defRPr/>
            </a:pPr>
            <a:r>
              <a:rPr lang="en-US" sz="2400" dirty="0">
                <a:solidFill>
                  <a:schemeClr val="accent1"/>
                </a:solidFill>
              </a:rPr>
              <a:t>Diseases which might be of particular concern include but are not limited to:</a:t>
            </a:r>
          </a:p>
          <a:p>
            <a:pPr>
              <a:buClrTx/>
              <a:defRPr/>
            </a:pPr>
            <a:r>
              <a:rPr lang="en-US" sz="2400" dirty="0">
                <a:solidFill>
                  <a:schemeClr val="accent1"/>
                </a:solidFill>
              </a:rPr>
              <a:t>Toxoplasmosis (cats)</a:t>
            </a:r>
          </a:p>
          <a:p>
            <a:pPr>
              <a:buClrTx/>
              <a:defRPr/>
            </a:pPr>
            <a:r>
              <a:rPr lang="en-US" sz="2400" dirty="0">
                <a:solidFill>
                  <a:schemeClr val="accent1"/>
                </a:solidFill>
              </a:rPr>
              <a:t>Salmonellosis (reptiles, birds, farm animals)</a:t>
            </a:r>
          </a:p>
          <a:p>
            <a:pPr>
              <a:buClrTx/>
              <a:defRPr/>
            </a:pPr>
            <a:r>
              <a:rPr lang="en-US" sz="2400" dirty="0">
                <a:solidFill>
                  <a:schemeClr val="accent1"/>
                </a:solidFill>
              </a:rPr>
              <a:t>Psittacosis (birds)</a:t>
            </a:r>
          </a:p>
          <a:p>
            <a:pPr>
              <a:buClrTx/>
              <a:defRPr/>
            </a:pPr>
            <a:r>
              <a:rPr lang="en-US" sz="2400" dirty="0">
                <a:solidFill>
                  <a:schemeClr val="accent1"/>
                </a:solidFill>
              </a:rPr>
              <a:t>Campylobacter (dogs and cats)</a:t>
            </a:r>
          </a:p>
          <a:p>
            <a:pPr>
              <a:buClrTx/>
              <a:defRPr/>
            </a:pPr>
            <a:r>
              <a:rPr lang="en-US" sz="2400" dirty="0">
                <a:solidFill>
                  <a:schemeClr val="accent1"/>
                </a:solidFill>
              </a:rPr>
              <a:t>Ringworm (cats)</a:t>
            </a:r>
          </a:p>
          <a:p>
            <a:pPr>
              <a:buClrTx/>
              <a:defRPr/>
            </a:pPr>
            <a:r>
              <a:rPr lang="en-US" sz="2400" dirty="0">
                <a:solidFill>
                  <a:schemeClr val="accent1"/>
                </a:solidFill>
              </a:rPr>
              <a:t>Cryptosporidium (cats, dogs, farm animals)</a:t>
            </a:r>
          </a:p>
          <a:p>
            <a:endParaRPr lang="en-US" dirty="0"/>
          </a:p>
        </p:txBody>
      </p:sp>
      <p:pic>
        <p:nvPicPr>
          <p:cNvPr id="6" name="Content Placeholder 5" descr="A dirty room with several containers&#10;&#10;AI-generated content may be incorrect.">
            <a:extLst>
              <a:ext uri="{FF2B5EF4-FFF2-40B4-BE49-F238E27FC236}">
                <a16:creationId xmlns:a16="http://schemas.microsoft.com/office/drawing/2014/main" id="{63328C38-0AB8-561D-0379-DEFD6737D5B4}"/>
              </a:ext>
            </a:extLst>
          </p:cNvPr>
          <p:cNvPicPr>
            <a:picLocks noGrp="1" noChangeAspect="1"/>
          </p:cNvPicPr>
          <p:nvPr>
            <p:ph sz="quarter" idx="4294967295"/>
          </p:nvPr>
        </p:nvPicPr>
        <p:blipFill>
          <a:blip r:embed="rId2"/>
          <a:srcRect t="3521" r="1" b="5949"/>
          <a:stretch>
            <a:fillRect/>
          </a:stretch>
        </p:blipFill>
        <p:spPr>
          <a:xfrm>
            <a:off x="457200" y="1562100"/>
            <a:ext cx="5543550" cy="4152900"/>
          </a:xfrm>
          <a:prstGeom prst="rect">
            <a:avLst/>
          </a:prstGeom>
          <a:noFill/>
        </p:spPr>
      </p:pic>
    </p:spTree>
    <p:extLst>
      <p:ext uri="{BB962C8B-B14F-4D97-AF65-F5344CB8AC3E}">
        <p14:creationId xmlns:p14="http://schemas.microsoft.com/office/powerpoint/2010/main" val="1058044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F1705-4333-578A-70D0-437CDE7F4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295B6-4E17-8E45-1AF5-FA09118D9490}"/>
              </a:ext>
            </a:extLst>
          </p:cNvPr>
          <p:cNvSpPr>
            <a:spLocks noGrp="1"/>
          </p:cNvSpPr>
          <p:nvPr>
            <p:ph type="title"/>
          </p:nvPr>
        </p:nvSpPr>
        <p:spPr/>
        <p:txBody>
          <a:bodyPr/>
          <a:lstStyle/>
          <a:p>
            <a:r>
              <a:rPr lang="en-US" dirty="0"/>
              <a:t>Examples of Hoarding</a:t>
            </a:r>
          </a:p>
        </p:txBody>
      </p:sp>
      <p:pic>
        <p:nvPicPr>
          <p:cNvPr id="7" name="Picture 6">
            <a:extLst>
              <a:ext uri="{FF2B5EF4-FFF2-40B4-BE49-F238E27FC236}">
                <a16:creationId xmlns:a16="http://schemas.microsoft.com/office/drawing/2014/main" id="{E6BB795F-133F-04E1-CC3A-379C10B13E11}"/>
              </a:ext>
            </a:extLst>
          </p:cNvPr>
          <p:cNvPicPr>
            <a:picLocks noChangeAspect="1"/>
          </p:cNvPicPr>
          <p:nvPr/>
        </p:nvPicPr>
        <p:blipFill>
          <a:blip r:embed="rId2"/>
          <a:stretch>
            <a:fillRect/>
          </a:stretch>
        </p:blipFill>
        <p:spPr>
          <a:xfrm>
            <a:off x="1190625" y="1411931"/>
            <a:ext cx="4295775" cy="4303069"/>
          </a:xfrm>
          <a:prstGeom prst="rect">
            <a:avLst/>
          </a:prstGeom>
        </p:spPr>
      </p:pic>
      <p:pic>
        <p:nvPicPr>
          <p:cNvPr id="8" name="Content Placeholder 7">
            <a:extLst>
              <a:ext uri="{FF2B5EF4-FFF2-40B4-BE49-F238E27FC236}">
                <a16:creationId xmlns:a16="http://schemas.microsoft.com/office/drawing/2014/main" id="{CD10678A-C779-F3ED-C2C5-08FEB5BB9BC4}"/>
              </a:ext>
            </a:extLst>
          </p:cNvPr>
          <p:cNvPicPr>
            <a:picLocks noGrp="1" noChangeAspect="1"/>
          </p:cNvPicPr>
          <p:nvPr>
            <p:ph sz="quarter" idx="13"/>
          </p:nvPr>
        </p:nvPicPr>
        <p:blipFill>
          <a:blip r:embed="rId3"/>
          <a:stretch>
            <a:fillRect/>
          </a:stretch>
        </p:blipFill>
        <p:spPr>
          <a:xfrm>
            <a:off x="6382352" y="1411930"/>
            <a:ext cx="4457098" cy="4339419"/>
          </a:xfrm>
          <a:prstGeom prst="rect">
            <a:avLst/>
          </a:prstGeom>
        </p:spPr>
      </p:pic>
    </p:spTree>
    <p:extLst>
      <p:ext uri="{BB962C8B-B14F-4D97-AF65-F5344CB8AC3E}">
        <p14:creationId xmlns:p14="http://schemas.microsoft.com/office/powerpoint/2010/main" val="2653979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FF1-A320-206C-0F26-D9855F44A448}"/>
              </a:ext>
            </a:extLst>
          </p:cNvPr>
          <p:cNvSpPr>
            <a:spLocks noGrp="1"/>
          </p:cNvSpPr>
          <p:nvPr>
            <p:ph type="title"/>
          </p:nvPr>
        </p:nvSpPr>
        <p:spPr/>
        <p:txBody>
          <a:bodyPr/>
          <a:lstStyle/>
          <a:p>
            <a:r>
              <a:rPr lang="en-US" dirty="0"/>
              <a:t>Examples of Hoarding</a:t>
            </a:r>
          </a:p>
        </p:txBody>
      </p:sp>
      <p:pic>
        <p:nvPicPr>
          <p:cNvPr id="7" name="Content Placeholder 6">
            <a:extLst>
              <a:ext uri="{FF2B5EF4-FFF2-40B4-BE49-F238E27FC236}">
                <a16:creationId xmlns:a16="http://schemas.microsoft.com/office/drawing/2014/main" id="{055E595A-C10F-DECD-470A-0FFCD54C6C7A}"/>
              </a:ext>
            </a:extLst>
          </p:cNvPr>
          <p:cNvPicPr>
            <a:picLocks noGrp="1" noChangeAspect="1"/>
          </p:cNvPicPr>
          <p:nvPr>
            <p:ph sz="quarter" idx="13"/>
          </p:nvPr>
        </p:nvPicPr>
        <p:blipFill>
          <a:blip r:embed="rId2"/>
          <a:stretch>
            <a:fillRect/>
          </a:stretch>
        </p:blipFill>
        <p:spPr>
          <a:xfrm>
            <a:off x="6558953" y="1378296"/>
            <a:ext cx="4251921" cy="4385723"/>
          </a:xfrm>
          <a:prstGeom prst="rect">
            <a:avLst/>
          </a:prstGeom>
        </p:spPr>
      </p:pic>
      <p:pic>
        <p:nvPicPr>
          <p:cNvPr id="6" name="Picture 5">
            <a:extLst>
              <a:ext uri="{FF2B5EF4-FFF2-40B4-BE49-F238E27FC236}">
                <a16:creationId xmlns:a16="http://schemas.microsoft.com/office/drawing/2014/main" id="{78BBF6C0-9A9F-2FDD-8565-74B4C89AA6ED}"/>
              </a:ext>
            </a:extLst>
          </p:cNvPr>
          <p:cNvPicPr>
            <a:picLocks noChangeAspect="1"/>
          </p:cNvPicPr>
          <p:nvPr/>
        </p:nvPicPr>
        <p:blipFill>
          <a:blip r:embed="rId3"/>
          <a:stretch>
            <a:fillRect/>
          </a:stretch>
        </p:blipFill>
        <p:spPr>
          <a:xfrm>
            <a:off x="819855" y="1378297"/>
            <a:ext cx="4813193" cy="4389156"/>
          </a:xfrm>
          <a:prstGeom prst="rect">
            <a:avLst/>
          </a:prstGeom>
        </p:spPr>
      </p:pic>
    </p:spTree>
    <p:extLst>
      <p:ext uri="{BB962C8B-B14F-4D97-AF65-F5344CB8AC3E}">
        <p14:creationId xmlns:p14="http://schemas.microsoft.com/office/powerpoint/2010/main" val="699994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5D166-FB44-2E18-EE68-AED82A05A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4C4C7-08DE-70E8-4D32-F57D92A6D1B7}"/>
              </a:ext>
            </a:extLst>
          </p:cNvPr>
          <p:cNvSpPr>
            <a:spLocks noGrp="1"/>
          </p:cNvSpPr>
          <p:nvPr>
            <p:ph type="title"/>
          </p:nvPr>
        </p:nvSpPr>
        <p:spPr/>
        <p:txBody>
          <a:bodyPr/>
          <a:lstStyle/>
          <a:p>
            <a:r>
              <a:rPr lang="en-US" dirty="0"/>
              <a:t>Examples of Hoarding</a:t>
            </a:r>
          </a:p>
        </p:txBody>
      </p:sp>
      <p:pic>
        <p:nvPicPr>
          <p:cNvPr id="6" name="Content Placeholder 5">
            <a:extLst>
              <a:ext uri="{FF2B5EF4-FFF2-40B4-BE49-F238E27FC236}">
                <a16:creationId xmlns:a16="http://schemas.microsoft.com/office/drawing/2014/main" id="{4B21930D-3F08-614D-CA6F-7DBDF95ED824}"/>
              </a:ext>
            </a:extLst>
          </p:cNvPr>
          <p:cNvPicPr>
            <a:picLocks noGrp="1" noChangeAspect="1"/>
          </p:cNvPicPr>
          <p:nvPr>
            <p:ph sz="quarter" idx="13"/>
          </p:nvPr>
        </p:nvPicPr>
        <p:blipFill>
          <a:blip r:embed="rId2"/>
          <a:stretch>
            <a:fillRect/>
          </a:stretch>
        </p:blipFill>
        <p:spPr>
          <a:xfrm>
            <a:off x="5868466" y="1562100"/>
            <a:ext cx="5173796" cy="3886200"/>
          </a:xfrm>
          <a:prstGeom prst="rect">
            <a:avLst/>
          </a:prstGeom>
        </p:spPr>
      </p:pic>
      <p:pic>
        <p:nvPicPr>
          <p:cNvPr id="3" name="Picture 2">
            <a:extLst>
              <a:ext uri="{FF2B5EF4-FFF2-40B4-BE49-F238E27FC236}">
                <a16:creationId xmlns:a16="http://schemas.microsoft.com/office/drawing/2014/main" id="{E59D0F96-C846-B89F-1630-893DCA48EFC7}"/>
              </a:ext>
            </a:extLst>
          </p:cNvPr>
          <p:cNvPicPr>
            <a:picLocks noChangeAspect="1"/>
          </p:cNvPicPr>
          <p:nvPr/>
        </p:nvPicPr>
        <p:blipFill>
          <a:blip r:embed="rId3"/>
          <a:stretch>
            <a:fillRect/>
          </a:stretch>
        </p:blipFill>
        <p:spPr>
          <a:xfrm>
            <a:off x="1149738" y="1562100"/>
            <a:ext cx="3155562" cy="4205099"/>
          </a:xfrm>
          <a:prstGeom prst="rect">
            <a:avLst/>
          </a:prstGeom>
        </p:spPr>
      </p:pic>
    </p:spTree>
    <p:extLst>
      <p:ext uri="{BB962C8B-B14F-4D97-AF65-F5344CB8AC3E}">
        <p14:creationId xmlns:p14="http://schemas.microsoft.com/office/powerpoint/2010/main" val="3653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ECB02-5584-C392-E2BB-81DAF855BBAA}"/>
              </a:ext>
            </a:extLst>
          </p:cNvPr>
          <p:cNvSpPr>
            <a:spLocks noGrp="1"/>
          </p:cNvSpPr>
          <p:nvPr>
            <p:ph type="title"/>
          </p:nvPr>
        </p:nvSpPr>
        <p:spPr/>
        <p:txBody>
          <a:bodyPr/>
          <a:lstStyle/>
          <a:p>
            <a:r>
              <a:rPr lang="en-US" dirty="0"/>
              <a:t>What can you do to help?</a:t>
            </a:r>
          </a:p>
        </p:txBody>
      </p:sp>
      <p:sp>
        <p:nvSpPr>
          <p:cNvPr id="3" name="Content Placeholder 2">
            <a:extLst>
              <a:ext uri="{FF2B5EF4-FFF2-40B4-BE49-F238E27FC236}">
                <a16:creationId xmlns:a16="http://schemas.microsoft.com/office/drawing/2014/main" id="{676FBED3-39C6-461C-4175-0FB2EF9E25CB}"/>
              </a:ext>
            </a:extLst>
          </p:cNvPr>
          <p:cNvSpPr>
            <a:spLocks noGrp="1"/>
          </p:cNvSpPr>
          <p:nvPr>
            <p:ph sz="quarter" idx="10"/>
          </p:nvPr>
        </p:nvSpPr>
        <p:spPr/>
        <p:txBody>
          <a:bodyPr/>
          <a:lstStyle/>
          <a:p>
            <a:pPr marL="171450" marR="0" lvl="0" indent="-171450" algn="l" defTabSz="914400" rtl="0" eaLnBrk="1" fontAlgn="auto" latinLnBrk="0" hangingPunct="1">
              <a:lnSpc>
                <a:spcPct val="90000"/>
              </a:lnSpc>
              <a:spcBef>
                <a:spcPts val="1000"/>
              </a:spcBef>
              <a:spcAft>
                <a:spcPts val="0"/>
              </a:spcAft>
              <a:buClr>
                <a:srgbClr val="75787B"/>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1"/>
                </a:solidFill>
                <a:effectLst/>
                <a:uLnTx/>
                <a:uFillTx/>
                <a:ea typeface="Verdana" panose="020B0604030504040204" pitchFamily="34" charset="0"/>
                <a:cs typeface="+mn-cs"/>
              </a:rPr>
              <a:t>Try to be neutral/objective and nonjudgmental </a:t>
            </a:r>
          </a:p>
          <a:p>
            <a:pPr marL="171450" marR="0" lvl="0" indent="-171450" algn="l" defTabSz="914400" rtl="0" eaLnBrk="1" fontAlgn="auto" latinLnBrk="0" hangingPunct="1">
              <a:lnSpc>
                <a:spcPct val="90000"/>
              </a:lnSpc>
              <a:spcBef>
                <a:spcPts val="1000"/>
              </a:spcBef>
              <a:spcAft>
                <a:spcPts val="0"/>
              </a:spcAft>
              <a:buClr>
                <a:srgbClr val="75787B"/>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1"/>
                </a:solidFill>
                <a:effectLst/>
                <a:uLnTx/>
                <a:uFillTx/>
                <a:ea typeface="Verdana" panose="020B0604030504040204" pitchFamily="34" charset="0"/>
                <a:cs typeface="+mn-cs"/>
              </a:rPr>
              <a:t>Be empathetic </a:t>
            </a:r>
          </a:p>
          <a:p>
            <a:pPr marL="171450" marR="0" lvl="0" indent="-171450" algn="l" defTabSz="914400" rtl="0" eaLnBrk="1" fontAlgn="auto" latinLnBrk="0" hangingPunct="1">
              <a:lnSpc>
                <a:spcPct val="90000"/>
              </a:lnSpc>
              <a:spcBef>
                <a:spcPts val="1000"/>
              </a:spcBef>
              <a:spcAft>
                <a:spcPts val="0"/>
              </a:spcAft>
              <a:buClr>
                <a:srgbClr val="75787B"/>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1"/>
                </a:solidFill>
                <a:effectLst/>
                <a:uLnTx/>
                <a:uFillTx/>
                <a:ea typeface="Verdana" panose="020B0604030504040204" pitchFamily="34" charset="0"/>
                <a:cs typeface="+mn-cs"/>
              </a:rPr>
              <a:t>Highlight the consequences of hoarding </a:t>
            </a:r>
          </a:p>
          <a:p>
            <a:pPr marL="171450" marR="0" lvl="0" indent="-171450" algn="l" defTabSz="914400" rtl="0" eaLnBrk="1" fontAlgn="auto" latinLnBrk="0" hangingPunct="1">
              <a:lnSpc>
                <a:spcPct val="90000"/>
              </a:lnSpc>
              <a:spcBef>
                <a:spcPts val="1000"/>
              </a:spcBef>
              <a:spcAft>
                <a:spcPts val="0"/>
              </a:spcAft>
              <a:buClr>
                <a:srgbClr val="75787B"/>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1"/>
                </a:solidFill>
                <a:effectLst/>
                <a:uLnTx/>
                <a:uFillTx/>
                <a:ea typeface="Verdana" panose="020B0604030504040204" pitchFamily="34" charset="0"/>
                <a:cs typeface="+mn-cs"/>
              </a:rPr>
              <a:t>Harm reduction is a great first step</a:t>
            </a:r>
          </a:p>
          <a:p>
            <a:pPr marL="171450" marR="0" lvl="0" indent="-171450" algn="l" defTabSz="914400" rtl="0" eaLnBrk="1" fontAlgn="auto" latinLnBrk="0" hangingPunct="1">
              <a:lnSpc>
                <a:spcPct val="90000"/>
              </a:lnSpc>
              <a:spcBef>
                <a:spcPts val="1000"/>
              </a:spcBef>
              <a:spcAft>
                <a:spcPts val="0"/>
              </a:spcAft>
              <a:buClr>
                <a:srgbClr val="75787B"/>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1"/>
                </a:solidFill>
                <a:effectLst/>
                <a:uLnTx/>
                <a:uFillTx/>
                <a:ea typeface="Verdana" panose="020B0604030504040204" pitchFamily="34" charset="0"/>
                <a:cs typeface="+mn-cs"/>
              </a:rPr>
              <a:t>Ask open ended questions about their understanding of the situation</a:t>
            </a:r>
          </a:p>
          <a:p>
            <a:pPr marL="171450" marR="0" lvl="0" indent="-171450" algn="l" defTabSz="914400" rtl="0" eaLnBrk="1" fontAlgn="auto" latinLnBrk="0" hangingPunct="1">
              <a:lnSpc>
                <a:spcPct val="90000"/>
              </a:lnSpc>
              <a:spcBef>
                <a:spcPts val="1000"/>
              </a:spcBef>
              <a:spcAft>
                <a:spcPts val="0"/>
              </a:spcAft>
              <a:buClr>
                <a:srgbClr val="75787B"/>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1"/>
                </a:solidFill>
                <a:effectLst/>
                <a:uLnTx/>
                <a:uFillTx/>
                <a:ea typeface="Verdana" panose="020B0604030504040204" pitchFamily="34" charset="0"/>
                <a:cs typeface="+mn-cs"/>
              </a:rPr>
              <a:t>Emphasize concern for this person’s safety and well-being</a:t>
            </a:r>
          </a:p>
          <a:p>
            <a:pPr marL="171450" marR="0" lvl="0" indent="-171450" algn="l" defTabSz="914400" rtl="0" eaLnBrk="1" fontAlgn="auto" latinLnBrk="0" hangingPunct="1">
              <a:lnSpc>
                <a:spcPct val="90000"/>
              </a:lnSpc>
              <a:spcBef>
                <a:spcPts val="1000"/>
              </a:spcBef>
              <a:spcAft>
                <a:spcPts val="0"/>
              </a:spcAft>
              <a:buClr>
                <a:srgbClr val="75787B"/>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1"/>
                </a:solidFill>
                <a:effectLst/>
                <a:uLnTx/>
                <a:uFillTx/>
                <a:ea typeface="Verdana" panose="020B0604030504040204" pitchFamily="34" charset="0"/>
                <a:cs typeface="+mn-cs"/>
              </a:rPr>
              <a:t>Helping with the removal of items may not be helpful</a:t>
            </a:r>
          </a:p>
          <a:p>
            <a:endParaRPr lang="en-US" dirty="0"/>
          </a:p>
        </p:txBody>
      </p:sp>
    </p:spTree>
    <p:extLst>
      <p:ext uri="{BB962C8B-B14F-4D97-AF65-F5344CB8AC3E}">
        <p14:creationId xmlns:p14="http://schemas.microsoft.com/office/powerpoint/2010/main" val="1938272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7AEF-8A18-96E7-0DC1-2198BCF472CE}"/>
              </a:ext>
            </a:extLst>
          </p:cNvPr>
          <p:cNvSpPr>
            <a:spLocks noGrp="1"/>
          </p:cNvSpPr>
          <p:nvPr>
            <p:ph type="title"/>
          </p:nvPr>
        </p:nvSpPr>
        <p:spPr/>
        <p:txBody>
          <a:bodyPr/>
          <a:lstStyle/>
          <a:p>
            <a:r>
              <a:rPr lang="en-US" dirty="0"/>
              <a:t>Community Resources</a:t>
            </a:r>
          </a:p>
        </p:txBody>
      </p:sp>
      <p:sp>
        <p:nvSpPr>
          <p:cNvPr id="3" name="Content Placeholder 2">
            <a:extLst>
              <a:ext uri="{FF2B5EF4-FFF2-40B4-BE49-F238E27FC236}">
                <a16:creationId xmlns:a16="http://schemas.microsoft.com/office/drawing/2014/main" id="{E0976430-EB5F-1D17-29AD-78EE7E6ECCF1}"/>
              </a:ext>
            </a:extLst>
          </p:cNvPr>
          <p:cNvSpPr>
            <a:spLocks noGrp="1"/>
          </p:cNvSpPr>
          <p:nvPr>
            <p:ph sz="quarter" idx="10"/>
          </p:nvPr>
        </p:nvSpPr>
        <p:spPr/>
        <p:txBody>
          <a:bodyPr/>
          <a:lstStyle/>
          <a:p>
            <a:r>
              <a:rPr lang="en-US" sz="2800" dirty="0">
                <a:solidFill>
                  <a:schemeClr val="accent1"/>
                </a:solidFill>
                <a:ea typeface="Verdana"/>
              </a:rPr>
              <a:t>Primary care provider</a:t>
            </a:r>
            <a:endParaRPr lang="en-US" sz="2800" dirty="0">
              <a:solidFill>
                <a:schemeClr val="accent1"/>
              </a:solidFill>
              <a:ea typeface="Verdana" panose="020B0604030504040204" pitchFamily="34" charset="0"/>
            </a:endParaRPr>
          </a:p>
          <a:p>
            <a:r>
              <a:rPr lang="en-US" sz="2800" dirty="0">
                <a:solidFill>
                  <a:schemeClr val="accent1"/>
                </a:solidFill>
                <a:ea typeface="Verdana"/>
              </a:rPr>
              <a:t>Therapist (CBT)</a:t>
            </a:r>
          </a:p>
          <a:p>
            <a:r>
              <a:rPr lang="en-US" sz="2800" dirty="0">
                <a:solidFill>
                  <a:schemeClr val="accent1"/>
                </a:solidFill>
                <a:ea typeface="Verdana"/>
              </a:rPr>
              <a:t>Peer Support Groups</a:t>
            </a:r>
            <a:endParaRPr lang="en-US" sz="2800" dirty="0">
              <a:solidFill>
                <a:schemeClr val="accent1"/>
              </a:solidFill>
              <a:ea typeface="Verdana" panose="020B0604030504040204" pitchFamily="34" charset="0"/>
            </a:endParaRPr>
          </a:p>
          <a:p>
            <a:r>
              <a:rPr lang="en-US" sz="2800" dirty="0">
                <a:solidFill>
                  <a:schemeClr val="accent1"/>
                </a:solidFill>
                <a:ea typeface="Verdana" panose="020B0604030504040204" pitchFamily="34" charset="0"/>
              </a:rPr>
              <a:t>Visiting Nurses</a:t>
            </a:r>
          </a:p>
          <a:p>
            <a:r>
              <a:rPr lang="en-US" sz="2800" dirty="0">
                <a:solidFill>
                  <a:schemeClr val="accent1"/>
                </a:solidFill>
                <a:ea typeface="Verdana" panose="020B0604030504040204" pitchFamily="34" charset="0"/>
              </a:rPr>
              <a:t>Elder Services </a:t>
            </a:r>
          </a:p>
          <a:p>
            <a:r>
              <a:rPr lang="en-US" sz="2800" dirty="0">
                <a:solidFill>
                  <a:schemeClr val="accent1"/>
                </a:solidFill>
                <a:ea typeface="Verdana" panose="020B0604030504040204" pitchFamily="34" charset="0"/>
              </a:rPr>
              <a:t>Veterans Affairs </a:t>
            </a:r>
          </a:p>
          <a:p>
            <a:r>
              <a:rPr lang="en-US" sz="2800" dirty="0">
                <a:solidFill>
                  <a:schemeClr val="accent1"/>
                </a:solidFill>
                <a:ea typeface="Verdana"/>
              </a:rPr>
              <a:t>Social Services</a:t>
            </a:r>
          </a:p>
          <a:p>
            <a:r>
              <a:rPr lang="en-US" sz="2800" dirty="0">
                <a:solidFill>
                  <a:schemeClr val="accent1"/>
                </a:solidFill>
                <a:ea typeface="Verdana" panose="020B0604030504040204" pitchFamily="34" charset="0"/>
              </a:rPr>
              <a:t>Community Legal Aid</a:t>
            </a:r>
          </a:p>
          <a:p>
            <a:endParaRPr lang="en-US" dirty="0"/>
          </a:p>
        </p:txBody>
      </p:sp>
    </p:spTree>
    <p:extLst>
      <p:ext uri="{BB962C8B-B14F-4D97-AF65-F5344CB8AC3E}">
        <p14:creationId xmlns:p14="http://schemas.microsoft.com/office/powerpoint/2010/main" val="2647415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3237-EA2A-8321-89D6-3651F1103C26}"/>
              </a:ext>
            </a:extLst>
          </p:cNvPr>
          <p:cNvSpPr>
            <a:spLocks noGrp="1"/>
          </p:cNvSpPr>
          <p:nvPr>
            <p:ph type="title"/>
          </p:nvPr>
        </p:nvSpPr>
        <p:spPr/>
        <p:txBody>
          <a:bodyPr/>
          <a:lstStyle/>
          <a:p>
            <a:r>
              <a:rPr lang="en-US" dirty="0"/>
              <a:t>Community Resources</a:t>
            </a:r>
          </a:p>
        </p:txBody>
      </p:sp>
      <p:sp>
        <p:nvSpPr>
          <p:cNvPr id="3" name="Content Placeholder 2">
            <a:extLst>
              <a:ext uri="{FF2B5EF4-FFF2-40B4-BE49-F238E27FC236}">
                <a16:creationId xmlns:a16="http://schemas.microsoft.com/office/drawing/2014/main" id="{7D670568-CF70-F10E-FCBE-EA7326D63B19}"/>
              </a:ext>
            </a:extLst>
          </p:cNvPr>
          <p:cNvSpPr>
            <a:spLocks noGrp="1"/>
          </p:cNvSpPr>
          <p:nvPr>
            <p:ph sz="quarter" idx="10"/>
          </p:nvPr>
        </p:nvSpPr>
        <p:spPr/>
        <p:txBody>
          <a:bodyPr/>
          <a:lstStyle/>
          <a:p>
            <a:r>
              <a:rPr lang="en-US" sz="2400" dirty="0">
                <a:solidFill>
                  <a:schemeClr val="accent1"/>
                </a:solidFill>
                <a:ea typeface="Verdana"/>
              </a:rPr>
              <a:t>Tenancy Preservation Program</a:t>
            </a:r>
          </a:p>
          <a:p>
            <a:r>
              <a:rPr lang="en-US" sz="2400" dirty="0">
                <a:solidFill>
                  <a:schemeClr val="accent1"/>
                </a:solidFill>
                <a:ea typeface="Verdana"/>
              </a:rPr>
              <a:t>Housing Authority </a:t>
            </a:r>
          </a:p>
          <a:p>
            <a:r>
              <a:rPr lang="en-US" sz="2400" dirty="0">
                <a:solidFill>
                  <a:schemeClr val="accent1"/>
                </a:solidFill>
                <a:ea typeface="Verdana"/>
              </a:rPr>
              <a:t>Local councils on aging </a:t>
            </a:r>
          </a:p>
          <a:p>
            <a:r>
              <a:rPr lang="en-US" sz="2400" dirty="0">
                <a:solidFill>
                  <a:schemeClr val="accent1"/>
                </a:solidFill>
                <a:ea typeface="Verdana"/>
              </a:rPr>
              <a:t>Local SSA or Planning Commission</a:t>
            </a:r>
          </a:p>
          <a:p>
            <a:r>
              <a:rPr lang="en-US" sz="2400" dirty="0">
                <a:solidFill>
                  <a:schemeClr val="accent1"/>
                </a:solidFill>
                <a:ea typeface="Verdana"/>
              </a:rPr>
              <a:t>Local TRIAD Groups</a:t>
            </a:r>
          </a:p>
          <a:p>
            <a:r>
              <a:rPr lang="en-US" sz="2400" dirty="0">
                <a:solidFill>
                  <a:schemeClr val="accent1"/>
                </a:solidFill>
                <a:ea typeface="Verdana"/>
              </a:rPr>
              <a:t>Massachusetts Hoarding Resource Network</a:t>
            </a:r>
          </a:p>
          <a:p>
            <a:r>
              <a:rPr lang="en-US" sz="2400" dirty="0">
                <a:solidFill>
                  <a:schemeClr val="accent1"/>
                </a:solidFill>
                <a:ea typeface="Verdana"/>
              </a:rPr>
              <a:t>DPH</a:t>
            </a:r>
          </a:p>
          <a:p>
            <a:r>
              <a:rPr lang="en-US" sz="2400" dirty="0">
                <a:solidFill>
                  <a:schemeClr val="accent1"/>
                </a:solidFill>
                <a:ea typeface="Verdana"/>
              </a:rPr>
              <a:t>Child Protective Services</a:t>
            </a:r>
          </a:p>
          <a:p>
            <a:r>
              <a:rPr lang="en-US" sz="2400" dirty="0">
                <a:solidFill>
                  <a:schemeClr val="accent1"/>
                </a:solidFill>
                <a:ea typeface="Verdana"/>
              </a:rPr>
              <a:t>Local Humane Society/MSPCA</a:t>
            </a:r>
          </a:p>
          <a:p>
            <a:endParaRPr lang="en-US" dirty="0"/>
          </a:p>
        </p:txBody>
      </p:sp>
    </p:spTree>
    <p:extLst>
      <p:ext uri="{BB962C8B-B14F-4D97-AF65-F5344CB8AC3E}">
        <p14:creationId xmlns:p14="http://schemas.microsoft.com/office/powerpoint/2010/main" val="1073510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F070-C890-3391-5CCE-EF65542119D9}"/>
              </a:ext>
            </a:extLst>
          </p:cNvPr>
          <p:cNvSpPr>
            <a:spLocks noGrp="1"/>
          </p:cNvSpPr>
          <p:nvPr>
            <p:ph type="title"/>
          </p:nvPr>
        </p:nvSpPr>
        <p:spPr/>
        <p:txBody>
          <a:bodyPr/>
          <a:lstStyle/>
          <a:p>
            <a:r>
              <a:rPr lang="en-US" dirty="0"/>
              <a:t>Additional Resources</a:t>
            </a:r>
          </a:p>
        </p:txBody>
      </p:sp>
      <p:sp>
        <p:nvSpPr>
          <p:cNvPr id="4" name="Text Placeholder 3">
            <a:extLst>
              <a:ext uri="{FF2B5EF4-FFF2-40B4-BE49-F238E27FC236}">
                <a16:creationId xmlns:a16="http://schemas.microsoft.com/office/drawing/2014/main" id="{D2377244-919D-6BD8-4BE0-CAA3D72BB39B}"/>
              </a:ext>
            </a:extLst>
          </p:cNvPr>
          <p:cNvSpPr>
            <a:spLocks noGrp="1"/>
          </p:cNvSpPr>
          <p:nvPr>
            <p:ph type="body" sz="quarter" idx="12"/>
          </p:nvPr>
        </p:nvSpPr>
        <p:spPr>
          <a:xfrm>
            <a:off x="1219200" y="2612527"/>
            <a:ext cx="5524500" cy="1968998"/>
          </a:xfrm>
        </p:spPr>
        <p:txBody>
          <a:bodyPr>
            <a:normAutofit/>
          </a:bodyPr>
          <a:lstStyle/>
          <a:p>
            <a:r>
              <a:rPr lang="en-US" sz="2400" dirty="0">
                <a:solidFill>
                  <a:schemeClr val="accent1"/>
                </a:solidFill>
              </a:rPr>
              <a:t>International OCD Foundation</a:t>
            </a:r>
          </a:p>
          <a:p>
            <a:r>
              <a:rPr lang="en-US" sz="2400" dirty="0">
                <a:solidFill>
                  <a:schemeClr val="accent1"/>
                </a:solidFill>
              </a:rPr>
              <a:t>Buried in Treasures</a:t>
            </a:r>
          </a:p>
        </p:txBody>
      </p:sp>
      <p:pic>
        <p:nvPicPr>
          <p:cNvPr id="6" name="Content Placeholder 5">
            <a:extLst>
              <a:ext uri="{FF2B5EF4-FFF2-40B4-BE49-F238E27FC236}">
                <a16:creationId xmlns:a16="http://schemas.microsoft.com/office/drawing/2014/main" id="{2A8ABEEF-981C-880D-A838-E4CDCB1AAA49}"/>
              </a:ext>
            </a:extLst>
          </p:cNvPr>
          <p:cNvPicPr>
            <a:picLocks noGrp="1" noChangeAspect="1"/>
          </p:cNvPicPr>
          <p:nvPr>
            <p:ph sz="quarter" idx="13"/>
          </p:nvPr>
        </p:nvPicPr>
        <p:blipFill>
          <a:blip r:embed="rId2"/>
          <a:stretch>
            <a:fillRect/>
          </a:stretch>
        </p:blipFill>
        <p:spPr>
          <a:xfrm>
            <a:off x="6893494" y="603423"/>
            <a:ext cx="4395597" cy="1365622"/>
          </a:xfrm>
          <a:prstGeom prst="rect">
            <a:avLst/>
          </a:prstGeom>
        </p:spPr>
      </p:pic>
      <p:pic>
        <p:nvPicPr>
          <p:cNvPr id="7" name="Picture 6">
            <a:extLst>
              <a:ext uri="{FF2B5EF4-FFF2-40B4-BE49-F238E27FC236}">
                <a16:creationId xmlns:a16="http://schemas.microsoft.com/office/drawing/2014/main" id="{78FBF342-1A2D-8AF2-46FB-E67210F84575}"/>
              </a:ext>
            </a:extLst>
          </p:cNvPr>
          <p:cNvPicPr>
            <a:picLocks noChangeAspect="1"/>
          </p:cNvPicPr>
          <p:nvPr/>
        </p:nvPicPr>
        <p:blipFill>
          <a:blip r:embed="rId3"/>
          <a:stretch>
            <a:fillRect/>
          </a:stretch>
        </p:blipFill>
        <p:spPr>
          <a:xfrm>
            <a:off x="7408816" y="1969045"/>
            <a:ext cx="3659234" cy="3659234"/>
          </a:xfrm>
          <a:prstGeom prst="rect">
            <a:avLst/>
          </a:prstGeom>
        </p:spPr>
      </p:pic>
    </p:spTree>
    <p:extLst>
      <p:ext uri="{BB962C8B-B14F-4D97-AF65-F5344CB8AC3E}">
        <p14:creationId xmlns:p14="http://schemas.microsoft.com/office/powerpoint/2010/main" val="1558541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04DAD593-1887-4F20-B4A2-39214A4B230E}"/>
              </a:ext>
            </a:extLst>
          </p:cNvPr>
          <p:cNvSpPr>
            <a:spLocks noGrp="1"/>
          </p:cNvSpPr>
          <p:nvPr>
            <p:ph type="title"/>
          </p:nvPr>
        </p:nvSpPr>
        <p:spPr>
          <a:xfrm>
            <a:off x="632085" y="806065"/>
            <a:ext cx="10044023" cy="877729"/>
          </a:xfrm>
        </p:spPr>
        <p:txBody>
          <a:bodyPr vert="horz" lIns="91440" tIns="45720" rIns="91440" bIns="45720" rtlCol="0" anchor="ctr">
            <a:normAutofit/>
          </a:bodyPr>
          <a:lstStyle/>
          <a:p>
            <a:r>
              <a:rPr lang="en-US" kern="1200" dirty="0">
                <a:latin typeface="+mj-lt"/>
                <a:ea typeface="+mj-ea"/>
                <a:cs typeface="+mj-cs"/>
              </a:rPr>
              <a:t>Learning Objectives</a:t>
            </a:r>
          </a:p>
        </p:txBody>
      </p:sp>
      <p:graphicFrame>
        <p:nvGraphicFramePr>
          <p:cNvPr id="48" name="Content Placeholder 45">
            <a:extLst>
              <a:ext uri="{FF2B5EF4-FFF2-40B4-BE49-F238E27FC236}">
                <a16:creationId xmlns:a16="http://schemas.microsoft.com/office/drawing/2014/main" id="{D075C34D-440C-7125-5DAA-94A4A643CC26}"/>
              </a:ext>
            </a:extLst>
          </p:cNvPr>
          <p:cNvGraphicFramePr>
            <a:graphicFrameLocks noGrp="1"/>
          </p:cNvGraphicFramePr>
          <p:nvPr>
            <p:ph sz="quarter" idx="10"/>
            <p:extLst>
              <p:ext uri="{D42A27DB-BD31-4B8C-83A1-F6EECF244321}">
                <p14:modId xmlns:p14="http://schemas.microsoft.com/office/powerpoint/2010/main" val="3662522922"/>
              </p:ext>
            </p:extLst>
          </p:nvPr>
        </p:nvGraphicFramePr>
        <p:xfrm>
          <a:off x="632085" y="1332597"/>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1311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A0C63-270C-828F-2920-6DD0A45F2B02}"/>
              </a:ext>
            </a:extLst>
          </p:cNvPr>
          <p:cNvSpPr>
            <a:spLocks noGrp="1"/>
          </p:cNvSpPr>
          <p:nvPr>
            <p:ph type="title"/>
          </p:nvPr>
        </p:nvSpPr>
        <p:spPr>
          <a:xfrm>
            <a:off x="3276600" y="2171700"/>
            <a:ext cx="5638800" cy="692497"/>
          </a:xfrm>
        </p:spPr>
        <p:txBody>
          <a:bodyPr/>
          <a:lstStyle/>
          <a:p>
            <a:r>
              <a:rPr lang="en-US" sz="6000" dirty="0"/>
              <a:t>Any questions?</a:t>
            </a:r>
          </a:p>
        </p:txBody>
      </p:sp>
    </p:spTree>
    <p:extLst>
      <p:ext uri="{BB962C8B-B14F-4D97-AF65-F5344CB8AC3E}">
        <p14:creationId xmlns:p14="http://schemas.microsoft.com/office/powerpoint/2010/main" val="3657132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2D4FBD-451D-4635-8536-62160DF357C5}"/>
              </a:ext>
            </a:extLst>
          </p:cNvPr>
          <p:cNvSpPr>
            <a:spLocks noGrp="1"/>
          </p:cNvSpPr>
          <p:nvPr>
            <p:ph type="title"/>
          </p:nvPr>
        </p:nvSpPr>
        <p:spPr>
          <a:xfrm>
            <a:off x="1139885" y="1586302"/>
            <a:ext cx="10033000" cy="1325563"/>
          </a:xfrm>
        </p:spPr>
        <p:txBody>
          <a:bodyPr/>
          <a:lstStyle/>
          <a:p>
            <a:r>
              <a:rPr lang="en-US" dirty="0"/>
              <a:t>Thank You!!!</a:t>
            </a:r>
          </a:p>
        </p:txBody>
      </p:sp>
      <p:sp>
        <p:nvSpPr>
          <p:cNvPr id="7" name="Text Placeholder 6">
            <a:extLst>
              <a:ext uri="{FF2B5EF4-FFF2-40B4-BE49-F238E27FC236}">
                <a16:creationId xmlns:a16="http://schemas.microsoft.com/office/drawing/2014/main" id="{7E0109CB-937C-4C92-8A53-16C5487ADA03}"/>
              </a:ext>
            </a:extLst>
          </p:cNvPr>
          <p:cNvSpPr>
            <a:spLocks noGrp="1"/>
          </p:cNvSpPr>
          <p:nvPr>
            <p:ph type="body" sz="quarter" idx="10"/>
          </p:nvPr>
        </p:nvSpPr>
        <p:spPr>
          <a:xfrm>
            <a:off x="3146486" y="2911865"/>
            <a:ext cx="6019798" cy="1419135"/>
          </a:xfrm>
        </p:spPr>
        <p:txBody>
          <a:bodyPr>
            <a:normAutofit/>
          </a:bodyPr>
          <a:lstStyle/>
          <a:p>
            <a:pPr>
              <a:lnSpc>
                <a:spcPct val="100000"/>
              </a:lnSpc>
              <a:spcBef>
                <a:spcPts val="0"/>
              </a:spcBef>
            </a:pPr>
            <a:r>
              <a:rPr lang="en-US" sz="2400" dirty="0"/>
              <a:t>Daniel Hassett, REHS/RS</a:t>
            </a:r>
          </a:p>
          <a:p>
            <a:pPr>
              <a:lnSpc>
                <a:spcPct val="100000"/>
              </a:lnSpc>
              <a:spcBef>
                <a:spcPts val="0"/>
              </a:spcBef>
            </a:pPr>
            <a:r>
              <a:rPr lang="en-US" sz="2400" dirty="0">
                <a:hlinkClick r:id="rId2">
                  <a:extLst>
                    <a:ext uri="{A12FA001-AC4F-418D-AE19-62706E023703}">
                      <ahyp:hlinkClr xmlns:ahyp="http://schemas.microsoft.com/office/drawing/2018/hyperlinkcolor" val="tx"/>
                    </a:ext>
                  </a:extLst>
                </a:hlinkClick>
              </a:rPr>
              <a:t>dhassett@berkshireplanning.org</a:t>
            </a:r>
            <a:endParaRPr lang="en-US" sz="2400" dirty="0"/>
          </a:p>
          <a:p>
            <a:pPr>
              <a:lnSpc>
                <a:spcPct val="100000"/>
              </a:lnSpc>
              <a:spcBef>
                <a:spcPts val="0"/>
              </a:spcBef>
            </a:pPr>
            <a:r>
              <a:rPr lang="en-US" sz="2400" dirty="0"/>
              <a:t>(413) 442-1521 x 59</a:t>
            </a:r>
          </a:p>
        </p:txBody>
      </p:sp>
    </p:spTree>
    <p:extLst>
      <p:ext uri="{BB962C8B-B14F-4D97-AF65-F5344CB8AC3E}">
        <p14:creationId xmlns:p14="http://schemas.microsoft.com/office/powerpoint/2010/main" val="2603134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2B14-0D0C-1582-3EFA-C5CAB3835B9A}"/>
              </a:ext>
            </a:extLst>
          </p:cNvPr>
          <p:cNvSpPr>
            <a:spLocks noGrp="1"/>
          </p:cNvSpPr>
          <p:nvPr>
            <p:ph type="title"/>
          </p:nvPr>
        </p:nvSpPr>
        <p:spPr/>
        <p:txBody>
          <a:bodyPr/>
          <a:lstStyle/>
          <a:p>
            <a:r>
              <a:rPr lang="en-US" dirty="0"/>
              <a:t>What is Hoarding?</a:t>
            </a:r>
          </a:p>
        </p:txBody>
      </p:sp>
      <p:sp>
        <p:nvSpPr>
          <p:cNvPr id="3" name="Content Placeholder 2">
            <a:extLst>
              <a:ext uri="{FF2B5EF4-FFF2-40B4-BE49-F238E27FC236}">
                <a16:creationId xmlns:a16="http://schemas.microsoft.com/office/drawing/2014/main" id="{D39EB28E-9188-388C-3276-05681091FB5E}"/>
              </a:ext>
            </a:extLst>
          </p:cNvPr>
          <p:cNvSpPr>
            <a:spLocks noGrp="1"/>
          </p:cNvSpPr>
          <p:nvPr>
            <p:ph sz="quarter" idx="10"/>
          </p:nvPr>
        </p:nvSpPr>
        <p:spPr/>
        <p:txBody>
          <a:bodyPr/>
          <a:lstStyle/>
          <a:p>
            <a:r>
              <a:rPr lang="en-US" sz="2800" dirty="0">
                <a:solidFill>
                  <a:schemeClr val="accent1"/>
                </a:solidFill>
                <a:ea typeface="Verdana" panose="020B0604030504040204" pitchFamily="34" charset="0"/>
              </a:rPr>
              <a:t>The main feature of hoarding disorder is a persistent difficulty with discarding or parting with possessions, regardless of their actual value</a:t>
            </a:r>
          </a:p>
          <a:p>
            <a:r>
              <a:rPr lang="en-US" sz="2800" dirty="0">
                <a:solidFill>
                  <a:schemeClr val="accent1"/>
                </a:solidFill>
                <a:ea typeface="Verdana" panose="020B0604030504040204" pitchFamily="34" charset="0"/>
              </a:rPr>
              <a:t>Commonly saved items:</a:t>
            </a:r>
          </a:p>
          <a:p>
            <a:pPr lvl="2">
              <a:buFont typeface="Wingdings" panose="05000000000000000000" pitchFamily="2" charset="2"/>
              <a:buChar char="§"/>
            </a:pPr>
            <a:r>
              <a:rPr lang="en-US" sz="2800" dirty="0">
                <a:solidFill>
                  <a:schemeClr val="accent1"/>
                </a:solidFill>
                <a:ea typeface="Verdana" panose="020B0604030504040204" pitchFamily="34" charset="0"/>
              </a:rPr>
              <a:t>Newspapers </a:t>
            </a:r>
          </a:p>
          <a:p>
            <a:pPr lvl="2">
              <a:buFont typeface="Wingdings" panose="05000000000000000000" pitchFamily="2" charset="2"/>
              <a:buChar char="§"/>
            </a:pPr>
            <a:r>
              <a:rPr lang="en-US" sz="2800" dirty="0">
                <a:solidFill>
                  <a:schemeClr val="accent1"/>
                </a:solidFill>
                <a:ea typeface="Verdana" panose="020B0604030504040204" pitchFamily="34" charset="0"/>
              </a:rPr>
              <a:t>Old clothing</a:t>
            </a:r>
          </a:p>
          <a:p>
            <a:pPr lvl="2">
              <a:buFont typeface="Wingdings" panose="05000000000000000000" pitchFamily="2" charset="2"/>
              <a:buChar char="§"/>
            </a:pPr>
            <a:r>
              <a:rPr lang="en-US" sz="2800" dirty="0">
                <a:solidFill>
                  <a:schemeClr val="accent1"/>
                </a:solidFill>
                <a:ea typeface="Verdana" panose="020B0604030504040204" pitchFamily="34" charset="0"/>
              </a:rPr>
              <a:t>Bags</a:t>
            </a:r>
          </a:p>
          <a:p>
            <a:pPr lvl="2">
              <a:buFont typeface="Wingdings" panose="05000000000000000000" pitchFamily="2" charset="2"/>
              <a:buChar char="§"/>
            </a:pPr>
            <a:r>
              <a:rPr lang="en-US" sz="2800" dirty="0">
                <a:solidFill>
                  <a:schemeClr val="accent1"/>
                </a:solidFill>
                <a:ea typeface="Verdana" panose="020B0604030504040204" pitchFamily="34" charset="0"/>
              </a:rPr>
              <a:t>Books/paperwork</a:t>
            </a:r>
          </a:p>
          <a:p>
            <a:endParaRPr lang="en-US" dirty="0"/>
          </a:p>
        </p:txBody>
      </p:sp>
    </p:spTree>
    <p:extLst>
      <p:ext uri="{BB962C8B-B14F-4D97-AF65-F5344CB8AC3E}">
        <p14:creationId xmlns:p14="http://schemas.microsoft.com/office/powerpoint/2010/main" val="100803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00D60-9049-5010-8812-17A2521C1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09929-6516-1D75-2F91-970F5CA467FD}"/>
              </a:ext>
            </a:extLst>
          </p:cNvPr>
          <p:cNvSpPr>
            <a:spLocks noGrp="1"/>
          </p:cNvSpPr>
          <p:nvPr>
            <p:ph type="title"/>
          </p:nvPr>
        </p:nvSpPr>
        <p:spPr/>
        <p:txBody>
          <a:bodyPr/>
          <a:lstStyle/>
          <a:p>
            <a:r>
              <a:rPr lang="en-US" dirty="0"/>
              <a:t>What is Hoarding?</a:t>
            </a:r>
          </a:p>
        </p:txBody>
      </p:sp>
      <p:sp>
        <p:nvSpPr>
          <p:cNvPr id="3" name="Content Placeholder 2">
            <a:extLst>
              <a:ext uri="{FF2B5EF4-FFF2-40B4-BE49-F238E27FC236}">
                <a16:creationId xmlns:a16="http://schemas.microsoft.com/office/drawing/2014/main" id="{6DDF40EB-0B22-EE2F-0C53-A4BA04C8C994}"/>
              </a:ext>
            </a:extLst>
          </p:cNvPr>
          <p:cNvSpPr>
            <a:spLocks noGrp="1"/>
          </p:cNvSpPr>
          <p:nvPr>
            <p:ph sz="quarter" idx="10"/>
          </p:nvPr>
        </p:nvSpPr>
        <p:spPr/>
        <p:txBody>
          <a:bodyPr/>
          <a:lstStyle/>
          <a:p>
            <a:pPr marR="0" lvl="0" algn="l" defTabSz="914400" rtl="0" eaLnBrk="1" fontAlgn="auto" latinLnBrk="0" hangingPunct="1">
              <a:lnSpc>
                <a:spcPct val="90000"/>
              </a:lnSpc>
              <a:spcBef>
                <a:spcPts val="1000"/>
              </a:spcBef>
              <a:spcAft>
                <a:spcPts val="0"/>
              </a:spcAft>
              <a:buClr>
                <a:srgbClr val="75787B"/>
              </a:buClr>
              <a:buSzTx/>
              <a:tabLst/>
              <a:defRPr/>
            </a:pPr>
            <a:r>
              <a:rPr kumimoji="0" lang="en-US" sz="2800" b="0" i="0" u="none" strike="noStrike" kern="1200" cap="none" spc="0" normalizeH="0" baseline="0" noProof="0" dirty="0">
                <a:ln>
                  <a:noFill/>
                </a:ln>
                <a:solidFill>
                  <a:schemeClr val="accent1"/>
                </a:solidFill>
                <a:effectLst/>
                <a:uLnTx/>
                <a:uFillTx/>
                <a:ea typeface="Verdana" panose="020B0604030504040204" pitchFamily="34" charset="0"/>
                <a:cs typeface="+mn-cs"/>
              </a:rPr>
              <a:t>Discarding difficulties are motivated by:</a:t>
            </a:r>
          </a:p>
          <a:p>
            <a:pPr marR="0" lvl="2"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chemeClr val="accent1"/>
                </a:solidFill>
                <a:effectLst/>
                <a:uLnTx/>
                <a:uFillTx/>
                <a:ea typeface="Verdana" panose="020B0604030504040204" pitchFamily="34" charset="0"/>
                <a:cs typeface="+mn-cs"/>
              </a:rPr>
              <a:t>Perceived utility</a:t>
            </a:r>
          </a:p>
          <a:p>
            <a:pPr marR="0" lvl="2"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chemeClr val="accent1"/>
                </a:solidFill>
                <a:effectLst/>
                <a:uLnTx/>
                <a:uFillTx/>
                <a:ea typeface="Verdana" panose="020B0604030504040204" pitchFamily="34" charset="0"/>
                <a:cs typeface="+mn-cs"/>
              </a:rPr>
              <a:t>Fear of losing important information</a:t>
            </a:r>
          </a:p>
          <a:p>
            <a:pPr marR="0" lvl="0" algn="l" defTabSz="914400" rtl="0" eaLnBrk="1" fontAlgn="auto" latinLnBrk="0" hangingPunct="1">
              <a:lnSpc>
                <a:spcPct val="90000"/>
              </a:lnSpc>
              <a:spcBef>
                <a:spcPts val="1000"/>
              </a:spcBef>
              <a:spcAft>
                <a:spcPts val="0"/>
              </a:spcAft>
              <a:buClr>
                <a:srgbClr val="75787B"/>
              </a:buClr>
              <a:buSzTx/>
              <a:tabLst/>
              <a:defRPr/>
            </a:pPr>
            <a:r>
              <a:rPr kumimoji="0" lang="en-US" sz="2800" b="0" i="0" u="none" strike="noStrike" kern="1200" cap="none" spc="0" normalizeH="0" baseline="0" noProof="0" dirty="0">
                <a:ln>
                  <a:noFill/>
                </a:ln>
                <a:solidFill>
                  <a:schemeClr val="accent1"/>
                </a:solidFill>
                <a:effectLst/>
                <a:uLnTx/>
                <a:uFillTx/>
                <a:ea typeface="Verdana" panose="020B0604030504040204" pitchFamily="34" charset="0"/>
                <a:cs typeface="+mn-cs"/>
              </a:rPr>
              <a:t>The prospect of discarding can be marked by profound distress </a:t>
            </a:r>
          </a:p>
          <a:p>
            <a:pPr marR="0" lvl="0" algn="l" defTabSz="914400" rtl="0" eaLnBrk="1" fontAlgn="auto" latinLnBrk="0" hangingPunct="1">
              <a:lnSpc>
                <a:spcPct val="90000"/>
              </a:lnSpc>
              <a:spcBef>
                <a:spcPts val="1000"/>
              </a:spcBef>
              <a:spcAft>
                <a:spcPts val="0"/>
              </a:spcAft>
              <a:buClr>
                <a:srgbClr val="75787B"/>
              </a:buClr>
              <a:buSzTx/>
              <a:tabLst/>
              <a:defRPr/>
            </a:pPr>
            <a:endParaRPr kumimoji="0" lang="en-US" sz="2800" b="0" i="0" u="none" strike="noStrike" kern="1200" cap="none" spc="0" normalizeH="0" baseline="0" noProof="0" dirty="0">
              <a:ln>
                <a:noFill/>
              </a:ln>
              <a:solidFill>
                <a:schemeClr val="accent1"/>
              </a:solidFill>
              <a:effectLst/>
              <a:uLnTx/>
              <a:uFillTx/>
              <a:ea typeface="Verdana" panose="020B0604030504040204" pitchFamily="34" charset="0"/>
              <a:cs typeface="+mn-cs"/>
            </a:endParaRPr>
          </a:p>
          <a:p>
            <a:pPr marR="0" lvl="0" algn="l" defTabSz="914400" rtl="0" eaLnBrk="1" fontAlgn="auto" latinLnBrk="0" hangingPunct="1">
              <a:lnSpc>
                <a:spcPct val="90000"/>
              </a:lnSpc>
              <a:spcBef>
                <a:spcPts val="1000"/>
              </a:spcBef>
              <a:spcAft>
                <a:spcPts val="0"/>
              </a:spcAft>
              <a:buClr>
                <a:srgbClr val="75787B"/>
              </a:buClr>
              <a:buSzTx/>
              <a:tabLst/>
              <a:defRPr/>
            </a:pPr>
            <a:r>
              <a:rPr kumimoji="0" lang="en-US" sz="2800" b="0" i="0" u="none" strike="noStrike" kern="1200" cap="none" spc="0" normalizeH="0" baseline="0" noProof="0" dirty="0">
                <a:ln>
                  <a:noFill/>
                </a:ln>
                <a:solidFill>
                  <a:schemeClr val="accent1"/>
                </a:solidFill>
                <a:effectLst/>
                <a:uLnTx/>
                <a:uFillTx/>
                <a:ea typeface="Verdana" panose="020B0604030504040204" pitchFamily="34" charset="0"/>
                <a:cs typeface="+mn-cs"/>
              </a:rPr>
              <a:t>Squalor: The state of being extremely dirty and unpleasant, especially as a result of poverty or neglect.</a:t>
            </a:r>
          </a:p>
          <a:p>
            <a:endParaRPr lang="en-US" dirty="0"/>
          </a:p>
        </p:txBody>
      </p:sp>
    </p:spTree>
    <p:extLst>
      <p:ext uri="{BB962C8B-B14F-4D97-AF65-F5344CB8AC3E}">
        <p14:creationId xmlns:p14="http://schemas.microsoft.com/office/powerpoint/2010/main" val="4013259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88EA8-3606-75BB-6B7B-814540DC155A}"/>
              </a:ext>
            </a:extLst>
          </p:cNvPr>
          <p:cNvSpPr>
            <a:spLocks noGrp="1"/>
          </p:cNvSpPr>
          <p:nvPr>
            <p:ph type="title"/>
          </p:nvPr>
        </p:nvSpPr>
        <p:spPr/>
        <p:txBody>
          <a:bodyPr/>
          <a:lstStyle/>
          <a:p>
            <a:r>
              <a:rPr lang="en-US" dirty="0"/>
              <a:t>Hoarding Behaviors</a:t>
            </a:r>
          </a:p>
        </p:txBody>
      </p:sp>
      <p:sp>
        <p:nvSpPr>
          <p:cNvPr id="3" name="Content Placeholder 2">
            <a:extLst>
              <a:ext uri="{FF2B5EF4-FFF2-40B4-BE49-F238E27FC236}">
                <a16:creationId xmlns:a16="http://schemas.microsoft.com/office/drawing/2014/main" id="{6EA06AA4-007E-133D-66F9-03BE422FB912}"/>
              </a:ext>
            </a:extLst>
          </p:cNvPr>
          <p:cNvSpPr>
            <a:spLocks noGrp="1"/>
          </p:cNvSpPr>
          <p:nvPr>
            <p:ph sz="quarter" idx="10"/>
          </p:nvPr>
        </p:nvSpPr>
        <p:spPr/>
        <p:txBody>
          <a:bodyPr/>
          <a:lstStyle/>
          <a:p>
            <a:r>
              <a:rPr lang="en-US" sz="2800" dirty="0">
                <a:solidFill>
                  <a:schemeClr val="accent1"/>
                </a:solidFill>
                <a:ea typeface="Verdana"/>
              </a:rPr>
              <a:t>Have difficulty with acquisition</a:t>
            </a:r>
          </a:p>
          <a:p>
            <a:r>
              <a:rPr lang="en-US" sz="2800" dirty="0">
                <a:solidFill>
                  <a:schemeClr val="accent1"/>
                </a:solidFill>
                <a:ea typeface="Verdana"/>
              </a:rPr>
              <a:t>Experience persistent difficulty with discarding or parting with possessions</a:t>
            </a:r>
          </a:p>
          <a:p>
            <a:pPr lvl="2">
              <a:buFont typeface="Wingdings" panose="05000000000000000000" pitchFamily="2" charset="2"/>
              <a:buChar char="§"/>
            </a:pPr>
            <a:r>
              <a:rPr lang="en-US" sz="2800" dirty="0">
                <a:solidFill>
                  <a:schemeClr val="accent1"/>
                </a:solidFill>
                <a:ea typeface="Verdana"/>
              </a:rPr>
              <a:t>Regardless of value </a:t>
            </a:r>
          </a:p>
          <a:p>
            <a:pPr lvl="2">
              <a:buFont typeface="Wingdings" panose="05000000000000000000" pitchFamily="2" charset="2"/>
              <a:buChar char="§"/>
            </a:pPr>
            <a:r>
              <a:rPr lang="en-US" sz="2800" dirty="0">
                <a:solidFill>
                  <a:schemeClr val="accent1"/>
                </a:solidFill>
                <a:ea typeface="Verdana"/>
              </a:rPr>
              <a:t>Due to a perceived need to save these items</a:t>
            </a:r>
          </a:p>
          <a:p>
            <a:pPr lvl="2">
              <a:buFont typeface="Wingdings" panose="05000000000000000000" pitchFamily="2" charset="2"/>
              <a:buChar char="§"/>
            </a:pPr>
            <a:r>
              <a:rPr lang="en-US" sz="2800" dirty="0">
                <a:solidFill>
                  <a:schemeClr val="accent1"/>
                </a:solidFill>
                <a:ea typeface="Verdana"/>
              </a:rPr>
              <a:t>Associated distress with discarding items</a:t>
            </a:r>
          </a:p>
          <a:p>
            <a:pPr lvl="0">
              <a:buClr>
                <a:srgbClr val="75787B"/>
              </a:buClr>
              <a:defRPr/>
            </a:pPr>
            <a:r>
              <a:rPr lang="en-US" sz="2800" dirty="0">
                <a:solidFill>
                  <a:schemeClr val="accent1"/>
                </a:solidFill>
                <a:ea typeface="Verdana"/>
              </a:rPr>
              <a:t>Results in rooms or the entire house becoming unable to be utilized for the intended purpose(s)</a:t>
            </a:r>
          </a:p>
          <a:p>
            <a:endParaRPr lang="en-US" dirty="0"/>
          </a:p>
        </p:txBody>
      </p:sp>
    </p:spTree>
    <p:extLst>
      <p:ext uri="{BB962C8B-B14F-4D97-AF65-F5344CB8AC3E}">
        <p14:creationId xmlns:p14="http://schemas.microsoft.com/office/powerpoint/2010/main" val="2403906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0354E-6E66-C58D-AFD6-A58D1242A377}"/>
              </a:ext>
            </a:extLst>
          </p:cNvPr>
          <p:cNvSpPr>
            <a:spLocks noGrp="1"/>
          </p:cNvSpPr>
          <p:nvPr>
            <p:ph type="title"/>
          </p:nvPr>
        </p:nvSpPr>
        <p:spPr/>
        <p:txBody>
          <a:bodyPr/>
          <a:lstStyle/>
          <a:p>
            <a:r>
              <a:rPr lang="en-US" dirty="0"/>
              <a:t>Hoarding and Brain Function</a:t>
            </a:r>
          </a:p>
        </p:txBody>
      </p:sp>
      <p:sp>
        <p:nvSpPr>
          <p:cNvPr id="3" name="Text Placeholder 2">
            <a:extLst>
              <a:ext uri="{FF2B5EF4-FFF2-40B4-BE49-F238E27FC236}">
                <a16:creationId xmlns:a16="http://schemas.microsoft.com/office/drawing/2014/main" id="{29F83DF7-8680-846B-496E-113466D6895D}"/>
              </a:ext>
            </a:extLst>
          </p:cNvPr>
          <p:cNvSpPr>
            <a:spLocks noGrp="1"/>
          </p:cNvSpPr>
          <p:nvPr>
            <p:ph type="body" idx="10"/>
          </p:nvPr>
        </p:nvSpPr>
        <p:spPr>
          <a:xfrm>
            <a:off x="457200" y="1442068"/>
            <a:ext cx="5524500" cy="341632"/>
          </a:xfrm>
        </p:spPr>
        <p:txBody>
          <a:bodyPr/>
          <a:lstStyle/>
          <a:p>
            <a:r>
              <a:rPr lang="en-US" sz="2400" b="1" dirty="0"/>
              <a:t>Executive function</a:t>
            </a:r>
          </a:p>
        </p:txBody>
      </p:sp>
      <p:sp>
        <p:nvSpPr>
          <p:cNvPr id="4" name="Text Placeholder 3">
            <a:extLst>
              <a:ext uri="{FF2B5EF4-FFF2-40B4-BE49-F238E27FC236}">
                <a16:creationId xmlns:a16="http://schemas.microsoft.com/office/drawing/2014/main" id="{DD6CC722-62D7-00A3-A29E-1377246CDB74}"/>
              </a:ext>
            </a:extLst>
          </p:cNvPr>
          <p:cNvSpPr>
            <a:spLocks noGrp="1"/>
          </p:cNvSpPr>
          <p:nvPr>
            <p:ph type="body" sz="quarter" idx="12"/>
          </p:nvPr>
        </p:nvSpPr>
        <p:spPr/>
        <p:txBody>
          <a:bodyPr>
            <a:normAutofit fontScale="92500"/>
          </a:bodyPr>
          <a:lstStyle/>
          <a:p>
            <a:r>
              <a:rPr lang="en-US" sz="2800" dirty="0">
                <a:solidFill>
                  <a:schemeClr val="accent1"/>
                </a:solidFill>
                <a:latin typeface="Source Sans Pro" panose="020B0503030403020204" pitchFamily="34" charset="0"/>
                <a:ea typeface="Source Sans Pro" panose="020B0503030403020204" pitchFamily="34" charset="0"/>
                <a:cs typeface="+mn-lt"/>
              </a:rPr>
              <a:t>Controlled largely by the frontal cortex </a:t>
            </a:r>
            <a:endParaRPr lang="en-US" sz="2800" dirty="0">
              <a:solidFill>
                <a:schemeClr val="accent1"/>
              </a:solidFill>
              <a:latin typeface="Source Sans Pro" panose="020B0503030403020204" pitchFamily="34" charset="0"/>
              <a:ea typeface="Source Sans Pro" panose="020B0503030403020204" pitchFamily="34" charset="0"/>
            </a:endParaRPr>
          </a:p>
          <a:p>
            <a:pPr lvl="1">
              <a:buClr>
                <a:srgbClr val="ACAEB0"/>
              </a:buClr>
              <a:buFont typeface="Wingdings" panose="05000000000000000000" pitchFamily="2" charset="2"/>
              <a:buChar char="§"/>
            </a:pPr>
            <a:r>
              <a:rPr lang="en-US" sz="2800" dirty="0">
                <a:solidFill>
                  <a:schemeClr val="accent1"/>
                </a:solidFill>
                <a:latin typeface="Source Sans Pro" panose="020B0503030403020204" pitchFamily="34" charset="0"/>
                <a:ea typeface="Source Sans Pro" panose="020B0503030403020204" pitchFamily="34" charset="0"/>
                <a:cs typeface="+mn-lt"/>
              </a:rPr>
              <a:t>working memory</a:t>
            </a:r>
            <a:endParaRPr lang="en-US" sz="2800" dirty="0">
              <a:solidFill>
                <a:schemeClr val="accent1"/>
              </a:solidFill>
              <a:latin typeface="Source Sans Pro" panose="020B0503030403020204" pitchFamily="34" charset="0"/>
              <a:ea typeface="Source Sans Pro" panose="020B0503030403020204" pitchFamily="34" charset="0"/>
            </a:endParaRPr>
          </a:p>
          <a:p>
            <a:pPr lvl="1">
              <a:buClr>
                <a:srgbClr val="ACAEB0"/>
              </a:buClr>
              <a:buFont typeface="Wingdings" panose="05000000000000000000" pitchFamily="2" charset="2"/>
              <a:buChar char="§"/>
            </a:pPr>
            <a:r>
              <a:rPr lang="en-US" sz="2800" dirty="0">
                <a:solidFill>
                  <a:schemeClr val="accent1"/>
                </a:solidFill>
                <a:latin typeface="Source Sans Pro" panose="020B0503030403020204" pitchFamily="34" charset="0"/>
                <a:ea typeface="Source Sans Pro" panose="020B0503030403020204" pitchFamily="34" charset="0"/>
                <a:cs typeface="+mn-lt"/>
              </a:rPr>
              <a:t>cognitive flexibility </a:t>
            </a:r>
            <a:endParaRPr lang="en-US" sz="2800" dirty="0">
              <a:solidFill>
                <a:schemeClr val="accent1"/>
              </a:solidFill>
              <a:latin typeface="Source Sans Pro" panose="020B0503030403020204" pitchFamily="34" charset="0"/>
              <a:ea typeface="Source Sans Pro" panose="020B0503030403020204" pitchFamily="34" charset="0"/>
            </a:endParaRPr>
          </a:p>
          <a:p>
            <a:pPr lvl="1">
              <a:buClr>
                <a:srgbClr val="ACAEB0"/>
              </a:buClr>
              <a:buFont typeface="Wingdings" panose="05000000000000000000" pitchFamily="2" charset="2"/>
              <a:buChar char="§"/>
            </a:pPr>
            <a:r>
              <a:rPr lang="en-US" sz="2800" dirty="0">
                <a:solidFill>
                  <a:schemeClr val="accent1"/>
                </a:solidFill>
                <a:latin typeface="Source Sans Pro" panose="020B0503030403020204" pitchFamily="34" charset="0"/>
                <a:ea typeface="Source Sans Pro" panose="020B0503030403020204" pitchFamily="34" charset="0"/>
                <a:cs typeface="+mn-lt"/>
              </a:rPr>
              <a:t>inhibition control </a:t>
            </a:r>
            <a:endParaRPr lang="en-US" sz="2800" dirty="0">
              <a:solidFill>
                <a:schemeClr val="accent1"/>
              </a:solidFill>
              <a:latin typeface="Source Sans Pro" panose="020B0503030403020204" pitchFamily="34" charset="0"/>
              <a:ea typeface="Source Sans Pro" panose="020B0503030403020204" pitchFamily="34" charset="0"/>
            </a:endParaRPr>
          </a:p>
          <a:p>
            <a:r>
              <a:rPr lang="en-US" sz="2800" dirty="0">
                <a:solidFill>
                  <a:schemeClr val="accent1"/>
                </a:solidFill>
                <a:latin typeface="Source Sans Pro" panose="020B0503030403020204" pitchFamily="34" charset="0"/>
                <a:ea typeface="Source Sans Pro" panose="020B0503030403020204" pitchFamily="34" charset="0"/>
                <a:cs typeface="+mn-lt"/>
              </a:rPr>
              <a:t>Often decreases as we age</a:t>
            </a:r>
            <a:endParaRPr lang="en-US" sz="2800" dirty="0">
              <a:solidFill>
                <a:schemeClr val="accent1"/>
              </a:solidFill>
              <a:latin typeface="Source Sans Pro" panose="020B0503030403020204" pitchFamily="34" charset="0"/>
              <a:ea typeface="Source Sans Pro" panose="020B0503030403020204" pitchFamily="34" charset="0"/>
            </a:endParaRPr>
          </a:p>
          <a:p>
            <a:pPr lvl="1">
              <a:buClr>
                <a:srgbClr val="ACAEB0"/>
              </a:buClr>
              <a:buFont typeface="Wingdings" panose="05000000000000000000" pitchFamily="2" charset="2"/>
              <a:buChar char="§"/>
            </a:pPr>
            <a:r>
              <a:rPr lang="en-US" sz="2800" dirty="0">
                <a:solidFill>
                  <a:schemeClr val="accent1"/>
                </a:solidFill>
                <a:latin typeface="Source Sans Pro" panose="020B0503030403020204" pitchFamily="34" charset="0"/>
                <a:ea typeface="Source Sans Pro" panose="020B0503030403020204" pitchFamily="34" charset="0"/>
                <a:cs typeface="+mn-lt"/>
              </a:rPr>
              <a:t>MRI studies show abnormal activity when people with a hoarding disorder attempt and discard an item</a:t>
            </a:r>
            <a:endParaRPr lang="en-US" sz="2800" dirty="0">
              <a:solidFill>
                <a:schemeClr val="accent1"/>
              </a:solidFill>
              <a:latin typeface="Source Sans Pro" panose="020B0503030403020204" pitchFamily="34" charset="0"/>
              <a:ea typeface="Source Sans Pro" panose="020B0503030403020204" pitchFamily="34" charset="0"/>
            </a:endParaRPr>
          </a:p>
          <a:p>
            <a:endParaRPr lang="en-US" dirty="0"/>
          </a:p>
        </p:txBody>
      </p:sp>
      <p:pic>
        <p:nvPicPr>
          <p:cNvPr id="6" name="Content Placeholder 5" descr="Prefrontal Cortex Damage: What to Expect &amp; How to Recover">
            <a:extLst>
              <a:ext uri="{FF2B5EF4-FFF2-40B4-BE49-F238E27FC236}">
                <a16:creationId xmlns:a16="http://schemas.microsoft.com/office/drawing/2014/main" id="{C6A46450-97C3-D168-6E0F-F1842EFCBC89}"/>
              </a:ext>
            </a:extLst>
          </p:cNvPr>
          <p:cNvPicPr>
            <a:picLocks noGrp="1" noChangeAspect="1"/>
          </p:cNvPicPr>
          <p:nvPr>
            <p:ph sz="quarter" idx="13"/>
          </p:nvPr>
        </p:nvPicPr>
        <p:blipFill>
          <a:blip r:embed="rId2"/>
          <a:stretch>
            <a:fillRect/>
          </a:stretch>
        </p:blipFill>
        <p:spPr>
          <a:xfrm>
            <a:off x="6210300" y="1797050"/>
            <a:ext cx="5524500" cy="3683000"/>
          </a:xfrm>
          <a:prstGeom prst="rect">
            <a:avLst/>
          </a:prstGeom>
        </p:spPr>
      </p:pic>
    </p:spTree>
    <p:extLst>
      <p:ext uri="{BB962C8B-B14F-4D97-AF65-F5344CB8AC3E}">
        <p14:creationId xmlns:p14="http://schemas.microsoft.com/office/powerpoint/2010/main" val="3263089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41CD-B45A-AFE5-5238-00106DC25413}"/>
              </a:ext>
            </a:extLst>
          </p:cNvPr>
          <p:cNvSpPr>
            <a:spLocks noGrp="1"/>
          </p:cNvSpPr>
          <p:nvPr>
            <p:ph type="title"/>
          </p:nvPr>
        </p:nvSpPr>
        <p:spPr/>
        <p:txBody>
          <a:bodyPr/>
          <a:lstStyle/>
          <a:p>
            <a:r>
              <a:rPr lang="en-US" dirty="0"/>
              <a:t>Hoarding</a:t>
            </a:r>
          </a:p>
        </p:txBody>
      </p:sp>
      <p:sp>
        <p:nvSpPr>
          <p:cNvPr id="4" name="Text Placeholder 3">
            <a:extLst>
              <a:ext uri="{FF2B5EF4-FFF2-40B4-BE49-F238E27FC236}">
                <a16:creationId xmlns:a16="http://schemas.microsoft.com/office/drawing/2014/main" id="{05CEAC37-C5C1-76FC-32F5-7FE0FB53062C}"/>
              </a:ext>
            </a:extLst>
          </p:cNvPr>
          <p:cNvSpPr>
            <a:spLocks noGrp="1"/>
          </p:cNvSpPr>
          <p:nvPr>
            <p:ph type="body" sz="quarter" idx="12"/>
          </p:nvPr>
        </p:nvSpPr>
        <p:spPr>
          <a:xfrm>
            <a:off x="571500" y="1555252"/>
            <a:ext cx="5524500" cy="4159748"/>
          </a:xfrm>
        </p:spPr>
        <p:txBody>
          <a:bodyPr/>
          <a:lstStyle/>
          <a:p>
            <a:pPr marL="285750" indent="-342900"/>
            <a:r>
              <a:rPr lang="en-US" sz="2400" dirty="0">
                <a:solidFill>
                  <a:schemeClr val="accent1"/>
                </a:solidFill>
                <a:latin typeface="Source Sans Pro" panose="020B0503030403020204" pitchFamily="34" charset="0"/>
                <a:ea typeface="Source Sans Pro" panose="020B0503030403020204" pitchFamily="34" charset="0"/>
              </a:rPr>
              <a:t>DSM IV describes “extreme” hoarding as a manifestation of OCD; new guidelines differ</a:t>
            </a:r>
          </a:p>
          <a:p>
            <a:pPr marL="285750" lvl="0" indent="-342900">
              <a:buClr>
                <a:srgbClr val="75787B"/>
              </a:buClr>
              <a:defRPr/>
            </a:pPr>
            <a:r>
              <a:rPr lang="en-US" sz="2400" dirty="0">
                <a:solidFill>
                  <a:schemeClr val="accent1"/>
                </a:solidFill>
                <a:latin typeface="Source Sans Pro" panose="020B0503030403020204" pitchFamily="34" charset="0"/>
                <a:ea typeface="Source Sans Pro" panose="020B0503030403020204" pitchFamily="34" charset="0"/>
              </a:rPr>
              <a:t>Relatively new diagnosis </a:t>
            </a:r>
          </a:p>
          <a:p>
            <a:pPr marL="285750" lvl="0" indent="-342900">
              <a:buClr>
                <a:srgbClr val="75787B"/>
              </a:buClr>
              <a:defRPr/>
            </a:pPr>
            <a:r>
              <a:rPr lang="en-US" sz="2400" dirty="0">
                <a:solidFill>
                  <a:schemeClr val="accent1"/>
                </a:solidFill>
                <a:latin typeface="Source Sans Pro" panose="020B0503030403020204" pitchFamily="34" charset="0"/>
                <a:ea typeface="Source Sans Pro" panose="020B0503030403020204" pitchFamily="34" charset="0"/>
              </a:rPr>
              <a:t>Research is lacking on presentation, causes, and best treatment options</a:t>
            </a:r>
          </a:p>
          <a:p>
            <a:pPr marL="285750" indent="-342900">
              <a:buClr>
                <a:srgbClr val="75787B"/>
              </a:buClr>
              <a:defRPr/>
            </a:pPr>
            <a:r>
              <a:rPr lang="en-US" sz="2400" dirty="0">
                <a:solidFill>
                  <a:schemeClr val="accent1"/>
                </a:solidFill>
                <a:latin typeface="Source Sans Pro" panose="020B0503030403020204" pitchFamily="34" charset="0"/>
                <a:ea typeface="Source Sans Pro" panose="020B0503030403020204" pitchFamily="34" charset="0"/>
              </a:rPr>
              <a:t>Differs from collecting or clutter</a:t>
            </a:r>
          </a:p>
          <a:p>
            <a:endParaRPr lang="en-US" dirty="0"/>
          </a:p>
        </p:txBody>
      </p:sp>
      <p:pic>
        <p:nvPicPr>
          <p:cNvPr id="6" name="Content Placeholder 5">
            <a:extLst>
              <a:ext uri="{FF2B5EF4-FFF2-40B4-BE49-F238E27FC236}">
                <a16:creationId xmlns:a16="http://schemas.microsoft.com/office/drawing/2014/main" id="{1D90A4F4-B1EF-D24A-CA94-A0DF1995A5D4}"/>
              </a:ext>
            </a:extLst>
          </p:cNvPr>
          <p:cNvPicPr>
            <a:picLocks noGrp="1" noChangeAspect="1"/>
          </p:cNvPicPr>
          <p:nvPr>
            <p:ph sz="quarter" idx="13"/>
          </p:nvPr>
        </p:nvPicPr>
        <p:blipFill>
          <a:blip r:embed="rId2"/>
          <a:stretch>
            <a:fillRect/>
          </a:stretch>
        </p:blipFill>
        <p:spPr>
          <a:xfrm>
            <a:off x="6555276" y="1599261"/>
            <a:ext cx="4834547" cy="4078577"/>
          </a:xfrm>
          <a:prstGeom prst="rect">
            <a:avLst/>
          </a:prstGeom>
        </p:spPr>
      </p:pic>
    </p:spTree>
    <p:extLst>
      <p:ext uri="{BB962C8B-B14F-4D97-AF65-F5344CB8AC3E}">
        <p14:creationId xmlns:p14="http://schemas.microsoft.com/office/powerpoint/2010/main" val="1151566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7F9E52-2A76-E41F-F1B5-C86BEF02014D}"/>
              </a:ext>
            </a:extLst>
          </p:cNvPr>
          <p:cNvSpPr>
            <a:spLocks noGrp="1"/>
          </p:cNvSpPr>
          <p:nvPr>
            <p:ph type="body" sz="quarter" idx="12"/>
          </p:nvPr>
        </p:nvSpPr>
        <p:spPr>
          <a:xfrm>
            <a:off x="534838" y="1751844"/>
            <a:ext cx="3581400" cy="3747496"/>
          </a:xfrm>
        </p:spPr>
        <p:txBody>
          <a:bodyPr>
            <a:normAutofit/>
          </a:bodyPr>
          <a:lstStyle/>
          <a:p>
            <a:pPr marL="0" indent="0">
              <a:buNone/>
            </a:pPr>
            <a:r>
              <a:rPr lang="en-US" sz="5000" dirty="0">
                <a:solidFill>
                  <a:schemeClr val="accent1"/>
                </a:solidFill>
              </a:rPr>
              <a:t>DSM-5 Diagnostic Criteria </a:t>
            </a:r>
          </a:p>
        </p:txBody>
      </p:sp>
      <p:graphicFrame>
        <p:nvGraphicFramePr>
          <p:cNvPr id="6" name="Content Placeholder 45">
            <a:extLst>
              <a:ext uri="{FF2B5EF4-FFF2-40B4-BE49-F238E27FC236}">
                <a16:creationId xmlns:a16="http://schemas.microsoft.com/office/drawing/2014/main" id="{8EB3535D-D779-4E29-FF86-3E7EC51C554B}"/>
              </a:ext>
            </a:extLst>
          </p:cNvPr>
          <p:cNvGraphicFramePr>
            <a:graphicFrameLocks noGrp="1"/>
          </p:cNvGraphicFramePr>
          <p:nvPr>
            <p:ph sz="quarter" idx="13"/>
            <p:extLst>
              <p:ext uri="{D42A27DB-BD31-4B8C-83A1-F6EECF244321}">
                <p14:modId xmlns:p14="http://schemas.microsoft.com/office/powerpoint/2010/main" val="2500676205"/>
              </p:ext>
            </p:extLst>
          </p:nvPr>
        </p:nvGraphicFramePr>
        <p:xfrm>
          <a:off x="4267200" y="344488"/>
          <a:ext cx="7467600" cy="537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5716041"/>
      </p:ext>
    </p:extLst>
  </p:cSld>
  <p:clrMapOvr>
    <a:masterClrMapping/>
  </p:clrMapOvr>
</p:sld>
</file>

<file path=ppt/theme/theme1.xml><?xml version="1.0" encoding="utf-8"?>
<a:theme xmlns:a="http://schemas.openxmlformats.org/drawingml/2006/main" name="Standard Slides">
  <a:themeElements>
    <a:clrScheme name="Training Hub">
      <a:dk1>
        <a:srgbClr val="244C5A"/>
      </a:dk1>
      <a:lt1>
        <a:sysClr val="window" lastClr="FFFFFF"/>
      </a:lt1>
      <a:dk2>
        <a:srgbClr val="0E2841"/>
      </a:dk2>
      <a:lt2>
        <a:srgbClr val="E8E8E8"/>
      </a:lt2>
      <a:accent1>
        <a:srgbClr val="244C5A"/>
      </a:accent1>
      <a:accent2>
        <a:srgbClr val="005687"/>
      </a:accent2>
      <a:accent3>
        <a:srgbClr val="489FDF"/>
      </a:accent3>
      <a:accent4>
        <a:srgbClr val="78AA00"/>
      </a:accent4>
      <a:accent5>
        <a:srgbClr val="D3BC8D"/>
      </a:accent5>
      <a:accent6>
        <a:srgbClr val="4EA72E"/>
      </a:accent6>
      <a:hlink>
        <a:srgbClr val="467886"/>
      </a:hlink>
      <a:folHlink>
        <a:srgbClr val="96607D"/>
      </a:folHlink>
    </a:clrScheme>
    <a:fontScheme name="Training Hub">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_PPTdeck_Style1" id="{F4BD2B69-6C00-4A71-AAB0-A7CBDA947084}" vid="{BC67C4C1-531B-4973-A71D-005DC8831D5C}"/>
    </a:ext>
  </a:extLst>
</a:theme>
</file>

<file path=ppt/theme/theme2.xml><?xml version="1.0" encoding="utf-8"?>
<a:theme xmlns:a="http://schemas.openxmlformats.org/drawingml/2006/main" name="Content Slides">
  <a:themeElements>
    <a:clrScheme name="BRPC">
      <a:dk1>
        <a:srgbClr val="000000"/>
      </a:dk1>
      <a:lt1>
        <a:srgbClr val="FFFFFF"/>
      </a:lt1>
      <a:dk2>
        <a:srgbClr val="75787B"/>
      </a:dk2>
      <a:lt2>
        <a:srgbClr val="FFFFFF"/>
      </a:lt2>
      <a:accent1>
        <a:srgbClr val="244C59"/>
      </a:accent1>
      <a:accent2>
        <a:srgbClr val="00857D"/>
      </a:accent2>
      <a:accent3>
        <a:srgbClr val="78AA00"/>
      </a:accent3>
      <a:accent4>
        <a:srgbClr val="F1C300"/>
      </a:accent4>
      <a:accent5>
        <a:srgbClr val="D19000"/>
      </a:accent5>
      <a:accent6>
        <a:srgbClr val="AF5C37"/>
      </a:accent6>
      <a:hlink>
        <a:srgbClr val="0563C1"/>
      </a:hlink>
      <a:folHlink>
        <a:srgbClr val="954F72"/>
      </a:folHlink>
    </a:clrScheme>
    <a:fontScheme name="Training Hub">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_PPTdeck_Style1" id="{F4BD2B69-6C00-4A71-AAB0-A7CBDA947084}" vid="{B1D3A56A-6176-4A52-9DAB-755B34E8F5C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4A61A1D458684FBC110BAC044FFEED" ma:contentTypeVersion="7" ma:contentTypeDescription="Create a new document." ma:contentTypeScope="" ma:versionID="daed025b9b0b3e77b823788418afa04b">
  <xsd:schema xmlns:xsd="http://www.w3.org/2001/XMLSchema" xmlns:xs="http://www.w3.org/2001/XMLSchema" xmlns:p="http://schemas.microsoft.com/office/2006/metadata/properties" xmlns:ns2="52a6a412-ae48-428a-a53b-ac5e0640a4d9" targetNamespace="http://schemas.microsoft.com/office/2006/metadata/properties" ma:root="true" ma:fieldsID="a230de8e5d026fdea03b4e0cbda6422e" ns2:_="">
    <xsd:import namespace="52a6a412-ae48-428a-a53b-ac5e0640a4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a6a412-ae48-428a-a53b-ac5e0640a4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E2A4BE-3769-42D1-B119-02B1CFEAD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a6a412-ae48-428a-a53b-ac5e0640a4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1E0C65-0418-4629-8560-863D64950BE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BAABD4A-D090-4814-9766-34928B4CC3B8}">
  <ds:schemaRefs>
    <ds:schemaRef ds:uri="http://schemas.microsoft.com/sharepoint/v3/contenttype/forms"/>
  </ds:schemaRefs>
</ds:datastoreItem>
</file>

<file path=docMetadata/LabelInfo.xml><?xml version="1.0" encoding="utf-8"?>
<clbl:labelList xmlns:clbl="http://schemas.microsoft.com/office/2020/mipLabelMetadata">
  <clbl:label id="{f9d824de-c3f8-49f2-8504-8539a9530e0b}" enabled="1" method="Standard" siteId="{51254e67-0f43-4fee-8768-64cf81f5fd15}" removed="0"/>
</clbl:labelList>
</file>

<file path=docProps/app.xml><?xml version="1.0" encoding="utf-8"?>
<Properties xmlns="http://schemas.openxmlformats.org/officeDocument/2006/extended-properties" xmlns:vt="http://schemas.openxmlformats.org/officeDocument/2006/docPropsVTypes">
  <Template>Hub_PPTdeck_Style1</Template>
  <TotalTime>399</TotalTime>
  <Words>1502</Words>
  <Application>Microsoft Office PowerPoint</Application>
  <PresentationFormat>Widescreen</PresentationFormat>
  <Paragraphs>173</Paragraphs>
  <Slides>31</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Calibri</vt:lpstr>
      <vt:lpstr>Source Sans Pro</vt:lpstr>
      <vt:lpstr>Source Sans Pro SemiBold</vt:lpstr>
      <vt:lpstr>Verdana</vt:lpstr>
      <vt:lpstr>Verdana Pro Cond</vt:lpstr>
      <vt:lpstr>Verdana Pro SemiBold</vt:lpstr>
      <vt:lpstr>Vollkorn</vt:lpstr>
      <vt:lpstr>Wingdings</vt:lpstr>
      <vt:lpstr>Standard Slides</vt:lpstr>
      <vt:lpstr>Content Slides</vt:lpstr>
      <vt:lpstr>Hoarding Behaviors</vt:lpstr>
      <vt:lpstr>Disclosures</vt:lpstr>
      <vt:lpstr>Learning Objectives</vt:lpstr>
      <vt:lpstr>What is Hoarding?</vt:lpstr>
      <vt:lpstr>What is Hoarding?</vt:lpstr>
      <vt:lpstr>Hoarding Behaviors</vt:lpstr>
      <vt:lpstr>Hoarding and Brain Function</vt:lpstr>
      <vt:lpstr>Hoarding</vt:lpstr>
      <vt:lpstr>PowerPoint Presentation</vt:lpstr>
      <vt:lpstr>Hoarding Rating Scale</vt:lpstr>
      <vt:lpstr>Hoarding Rating Scale</vt:lpstr>
      <vt:lpstr>Epidemiology</vt:lpstr>
      <vt:lpstr>Causes of Hoarding Behaviors</vt:lpstr>
      <vt:lpstr>Hoarding and Boards of Health</vt:lpstr>
      <vt:lpstr>The Investigation</vt:lpstr>
      <vt:lpstr>The Inspection</vt:lpstr>
      <vt:lpstr>The Inspection</vt:lpstr>
      <vt:lpstr>PowerPoint Presentation</vt:lpstr>
      <vt:lpstr>What Happens Next?</vt:lpstr>
      <vt:lpstr>Health Effects of Hoarding</vt:lpstr>
      <vt:lpstr>Animal Hoarding</vt:lpstr>
      <vt:lpstr>Spreading Zoonoses: A Risk in Animal Haording</vt:lpstr>
      <vt:lpstr>Examples of Hoarding</vt:lpstr>
      <vt:lpstr>Examples of Hoarding</vt:lpstr>
      <vt:lpstr>Examples of Hoarding</vt:lpstr>
      <vt:lpstr>What can you do to help?</vt:lpstr>
      <vt:lpstr>Community Resources</vt:lpstr>
      <vt:lpstr>Community Resources</vt:lpstr>
      <vt:lpstr>Additional Resources</vt:lpstr>
      <vt:lpstr>Any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Hassett</dc:creator>
  <cp:lastModifiedBy>Daniel Hassett</cp:lastModifiedBy>
  <cp:revision>1</cp:revision>
  <dcterms:created xsi:type="dcterms:W3CDTF">2026-02-11T16:30:33Z</dcterms:created>
  <dcterms:modified xsi:type="dcterms:W3CDTF">2026-02-12T16:12:49Z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0x010100724A61A1D458684FBC110BAC044FFEED</vt:lpwstr>
  </property>
  <property fmtid="{D5CDD505-2E9C-101B-9397-08002B2CF9AE}" pid="3" name="Order">
    <vt:r8>45600</vt:r8>
  </property>
</Properties>
</file>