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9" r:id="rId1"/>
  </p:sldMasterIdLst>
  <p:notesMasterIdLst>
    <p:notesMasterId r:id="rId46"/>
  </p:notesMasterIdLst>
  <p:sldIdLst>
    <p:sldId id="256" r:id="rId2"/>
    <p:sldId id="298" r:id="rId3"/>
    <p:sldId id="259" r:id="rId4"/>
    <p:sldId id="261" r:id="rId5"/>
    <p:sldId id="262" r:id="rId6"/>
    <p:sldId id="271" r:id="rId7"/>
    <p:sldId id="280" r:id="rId8"/>
    <p:sldId id="303" r:id="rId9"/>
    <p:sldId id="304" r:id="rId10"/>
    <p:sldId id="305" r:id="rId11"/>
    <p:sldId id="306" r:id="rId12"/>
    <p:sldId id="264" r:id="rId13"/>
    <p:sldId id="265" r:id="rId14"/>
    <p:sldId id="278" r:id="rId15"/>
    <p:sldId id="266" r:id="rId16"/>
    <p:sldId id="267" r:id="rId17"/>
    <p:sldId id="268" r:id="rId18"/>
    <p:sldId id="269" r:id="rId19"/>
    <p:sldId id="270" r:id="rId20"/>
    <p:sldId id="275" r:id="rId21"/>
    <p:sldId id="276" r:id="rId22"/>
    <p:sldId id="279" r:id="rId23"/>
    <p:sldId id="277" r:id="rId24"/>
    <p:sldId id="308" r:id="rId25"/>
    <p:sldId id="309" r:id="rId26"/>
    <p:sldId id="307" r:id="rId27"/>
    <p:sldId id="272" r:id="rId28"/>
    <p:sldId id="273" r:id="rId29"/>
    <p:sldId id="274" r:id="rId30"/>
    <p:sldId id="283" r:id="rId31"/>
    <p:sldId id="284" r:id="rId32"/>
    <p:sldId id="281" r:id="rId33"/>
    <p:sldId id="286" r:id="rId34"/>
    <p:sldId id="287" r:id="rId35"/>
    <p:sldId id="288" r:id="rId36"/>
    <p:sldId id="291" r:id="rId37"/>
    <p:sldId id="292" r:id="rId38"/>
    <p:sldId id="293" r:id="rId39"/>
    <p:sldId id="299" r:id="rId40"/>
    <p:sldId id="302" r:id="rId41"/>
    <p:sldId id="294" r:id="rId42"/>
    <p:sldId id="300" r:id="rId43"/>
    <p:sldId id="301" r:id="rId44"/>
    <p:sldId id="296"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D6E8C3-62D6-CDD3-4C1A-ED757EB6D629}" name="Emily Whittaker-Smith | CMRPC" initials="EW" userId="S::ewhittakersmith@cmrpc.org::16bdfb81-60a5-4c0c-8cdd-d0b175be2b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3F295E-290D-468F-8F0F-1A320106F7FE}" v="108" dt="2025-02-10T13:43:34.3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49" autoAdjust="0"/>
    <p:restoredTop sz="86667" autoAdjust="0"/>
  </p:normalViewPr>
  <p:slideViewPr>
    <p:cSldViewPr snapToGrid="0">
      <p:cViewPr varScale="1">
        <p:scale>
          <a:sx n="96" d="100"/>
          <a:sy n="96" d="100"/>
        </p:scale>
        <p:origin x="8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8/10/relationships/authors" Target="author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Whittaker-Smith | CMRPC" userId="16bdfb81-60a5-4c0c-8cdd-d0b175be2b39" providerId="ADAL" clId="{923F295E-290D-468F-8F0F-1A320106F7FE}"/>
    <pc:docChg chg="undo redo custSel addSld delSld modSld sldOrd">
      <pc:chgData name="Emily Whittaker-Smith | CMRPC" userId="16bdfb81-60a5-4c0c-8cdd-d0b175be2b39" providerId="ADAL" clId="{923F295E-290D-468F-8F0F-1A320106F7FE}" dt="2025-02-10T13:46:52.092" v="1268" actId="20577"/>
      <pc:docMkLst>
        <pc:docMk/>
      </pc:docMkLst>
      <pc:sldChg chg="addSp delSp modSp mod">
        <pc:chgData name="Emily Whittaker-Smith | CMRPC" userId="16bdfb81-60a5-4c0c-8cdd-d0b175be2b39" providerId="ADAL" clId="{923F295E-290D-468F-8F0F-1A320106F7FE}" dt="2025-01-31T15:17:39.050" v="64" actId="478"/>
        <pc:sldMkLst>
          <pc:docMk/>
          <pc:sldMk cId="918127112" sldId="256"/>
        </pc:sldMkLst>
        <pc:spChg chg="add del mod">
          <ac:chgData name="Emily Whittaker-Smith | CMRPC" userId="16bdfb81-60a5-4c0c-8cdd-d0b175be2b39" providerId="ADAL" clId="{923F295E-290D-468F-8F0F-1A320106F7FE}" dt="2025-01-31T15:16:45.024" v="54" actId="478"/>
          <ac:spMkLst>
            <pc:docMk/>
            <pc:sldMk cId="918127112" sldId="256"/>
            <ac:spMk id="8" creationId="{701392AD-A48C-36D1-DA81-B239F73B7CFC}"/>
          </ac:spMkLst>
        </pc:spChg>
        <pc:picChg chg="add del">
          <ac:chgData name="Emily Whittaker-Smith | CMRPC" userId="16bdfb81-60a5-4c0c-8cdd-d0b175be2b39" providerId="ADAL" clId="{923F295E-290D-468F-8F0F-1A320106F7FE}" dt="2025-01-31T15:17:39.050" v="64" actId="478"/>
          <ac:picMkLst>
            <pc:docMk/>
            <pc:sldMk cId="918127112" sldId="256"/>
            <ac:picMk id="5" creationId="{3E5EBBCD-AD41-56F9-27A4-7DE2AE2701E4}"/>
          </ac:picMkLst>
        </pc:picChg>
        <pc:picChg chg="add del mod ord">
          <ac:chgData name="Emily Whittaker-Smith | CMRPC" userId="16bdfb81-60a5-4c0c-8cdd-d0b175be2b39" providerId="ADAL" clId="{923F295E-290D-468F-8F0F-1A320106F7FE}" dt="2025-01-31T15:16:45.024" v="54" actId="478"/>
          <ac:picMkLst>
            <pc:docMk/>
            <pc:sldMk cId="918127112" sldId="256"/>
            <ac:picMk id="7" creationId="{6A7C41FA-A390-6406-EEED-6DEB563D0C78}"/>
          </ac:picMkLst>
        </pc:picChg>
      </pc:sldChg>
      <pc:sldChg chg="modSp mod">
        <pc:chgData name="Emily Whittaker-Smith | CMRPC" userId="16bdfb81-60a5-4c0c-8cdd-d0b175be2b39" providerId="ADAL" clId="{923F295E-290D-468F-8F0F-1A320106F7FE}" dt="2025-02-07T16:45:54.866" v="925" actId="20577"/>
        <pc:sldMkLst>
          <pc:docMk/>
          <pc:sldMk cId="3956195797" sldId="257"/>
        </pc:sldMkLst>
        <pc:spChg chg="mod">
          <ac:chgData name="Emily Whittaker-Smith | CMRPC" userId="16bdfb81-60a5-4c0c-8cdd-d0b175be2b39" providerId="ADAL" clId="{923F295E-290D-468F-8F0F-1A320106F7FE}" dt="2025-02-07T16:45:54.866" v="925" actId="20577"/>
          <ac:spMkLst>
            <pc:docMk/>
            <pc:sldMk cId="3956195797" sldId="257"/>
            <ac:spMk id="2" creationId="{00000000-0000-0000-0000-000000000000}"/>
          </ac:spMkLst>
        </pc:spChg>
        <pc:spChg chg="mod">
          <ac:chgData name="Emily Whittaker-Smith | CMRPC" userId="16bdfb81-60a5-4c0c-8cdd-d0b175be2b39" providerId="ADAL" clId="{923F295E-290D-468F-8F0F-1A320106F7FE}" dt="2025-02-07T16:45:35.184" v="916" actId="1076"/>
          <ac:spMkLst>
            <pc:docMk/>
            <pc:sldMk cId="3956195797" sldId="257"/>
            <ac:spMk id="3" creationId="{00000000-0000-0000-0000-000000000000}"/>
          </ac:spMkLst>
        </pc:spChg>
      </pc:sldChg>
      <pc:sldChg chg="modSp mod">
        <pc:chgData name="Emily Whittaker-Smith | CMRPC" userId="16bdfb81-60a5-4c0c-8cdd-d0b175be2b39" providerId="ADAL" clId="{923F295E-290D-468F-8F0F-1A320106F7FE}" dt="2025-02-07T16:46:45.439" v="934" actId="1076"/>
        <pc:sldMkLst>
          <pc:docMk/>
          <pc:sldMk cId="1770335298" sldId="258"/>
        </pc:sldMkLst>
        <pc:spChg chg="mod">
          <ac:chgData name="Emily Whittaker-Smith | CMRPC" userId="16bdfb81-60a5-4c0c-8cdd-d0b175be2b39" providerId="ADAL" clId="{923F295E-290D-468F-8F0F-1A320106F7FE}" dt="2025-02-07T16:46:35.852" v="932" actId="1076"/>
          <ac:spMkLst>
            <pc:docMk/>
            <pc:sldMk cId="1770335298" sldId="258"/>
            <ac:spMk id="2" creationId="{00000000-0000-0000-0000-000000000000}"/>
          </ac:spMkLst>
        </pc:spChg>
        <pc:spChg chg="mod">
          <ac:chgData name="Emily Whittaker-Smith | CMRPC" userId="16bdfb81-60a5-4c0c-8cdd-d0b175be2b39" providerId="ADAL" clId="{923F295E-290D-468F-8F0F-1A320106F7FE}" dt="2025-02-07T16:46:45.439" v="934" actId="1076"/>
          <ac:spMkLst>
            <pc:docMk/>
            <pc:sldMk cId="1770335298" sldId="258"/>
            <ac:spMk id="3" creationId="{00000000-0000-0000-0000-000000000000}"/>
          </ac:spMkLst>
        </pc:spChg>
      </pc:sldChg>
      <pc:sldChg chg="addSp delSp modSp mod">
        <pc:chgData name="Emily Whittaker-Smith | CMRPC" userId="16bdfb81-60a5-4c0c-8cdd-d0b175be2b39" providerId="ADAL" clId="{923F295E-290D-468F-8F0F-1A320106F7FE}" dt="2025-02-10T13:21:46.332" v="1195" actId="1076"/>
        <pc:sldMkLst>
          <pc:docMk/>
          <pc:sldMk cId="2616866181" sldId="259"/>
        </pc:sldMkLst>
        <pc:spChg chg="mod">
          <ac:chgData name="Emily Whittaker-Smith | CMRPC" userId="16bdfb81-60a5-4c0c-8cdd-d0b175be2b39" providerId="ADAL" clId="{923F295E-290D-468F-8F0F-1A320106F7FE}" dt="2025-01-31T14:52:44.538" v="31" actId="1076"/>
          <ac:spMkLst>
            <pc:docMk/>
            <pc:sldMk cId="2616866181" sldId="259"/>
            <ac:spMk id="2" creationId="{00000000-0000-0000-0000-000000000000}"/>
          </ac:spMkLst>
        </pc:spChg>
        <pc:spChg chg="mod">
          <ac:chgData name="Emily Whittaker-Smith | CMRPC" userId="16bdfb81-60a5-4c0c-8cdd-d0b175be2b39" providerId="ADAL" clId="{923F295E-290D-468F-8F0F-1A320106F7FE}" dt="2025-01-31T16:21:34.721" v="902" actId="20577"/>
          <ac:spMkLst>
            <pc:docMk/>
            <pc:sldMk cId="2616866181" sldId="259"/>
            <ac:spMk id="3" creationId="{00000000-0000-0000-0000-000000000000}"/>
          </ac:spMkLst>
        </pc:spChg>
        <pc:picChg chg="add del mod">
          <ac:chgData name="Emily Whittaker-Smith | CMRPC" userId="16bdfb81-60a5-4c0c-8cdd-d0b175be2b39" providerId="ADAL" clId="{923F295E-290D-468F-8F0F-1A320106F7FE}" dt="2025-02-10T13:21:23.126" v="1191" actId="478"/>
          <ac:picMkLst>
            <pc:docMk/>
            <pc:sldMk cId="2616866181" sldId="259"/>
            <ac:picMk id="5122" creationId="{639ADBAF-1D2E-C4C7-5CCE-D3325469FE40}"/>
          </ac:picMkLst>
        </pc:picChg>
        <pc:picChg chg="add mod">
          <ac:chgData name="Emily Whittaker-Smith | CMRPC" userId="16bdfb81-60a5-4c0c-8cdd-d0b175be2b39" providerId="ADAL" clId="{923F295E-290D-468F-8F0F-1A320106F7FE}" dt="2025-02-10T13:21:46.332" v="1195" actId="1076"/>
          <ac:picMkLst>
            <pc:docMk/>
            <pc:sldMk cId="2616866181" sldId="259"/>
            <ac:picMk id="5124" creationId="{54B5A2A4-6052-6BD3-47B1-F010498DA176}"/>
          </ac:picMkLst>
        </pc:picChg>
      </pc:sldChg>
      <pc:sldChg chg="del">
        <pc:chgData name="Emily Whittaker-Smith | CMRPC" userId="16bdfb81-60a5-4c0c-8cdd-d0b175be2b39" providerId="ADAL" clId="{923F295E-290D-468F-8F0F-1A320106F7FE}" dt="2025-01-31T15:31:30.374" v="481" actId="2696"/>
        <pc:sldMkLst>
          <pc:docMk/>
          <pc:sldMk cId="1739251759" sldId="260"/>
        </pc:sldMkLst>
      </pc:sldChg>
      <pc:sldChg chg="modSp mod">
        <pc:chgData name="Emily Whittaker-Smith | CMRPC" userId="16bdfb81-60a5-4c0c-8cdd-d0b175be2b39" providerId="ADAL" clId="{923F295E-290D-468F-8F0F-1A320106F7FE}" dt="2025-01-31T15:44:20.097" v="857" actId="1076"/>
        <pc:sldMkLst>
          <pc:docMk/>
          <pc:sldMk cId="887866447" sldId="261"/>
        </pc:sldMkLst>
        <pc:spChg chg="mod">
          <ac:chgData name="Emily Whittaker-Smith | CMRPC" userId="16bdfb81-60a5-4c0c-8cdd-d0b175be2b39" providerId="ADAL" clId="{923F295E-290D-468F-8F0F-1A320106F7FE}" dt="2025-01-31T15:44:20.097" v="857" actId="1076"/>
          <ac:spMkLst>
            <pc:docMk/>
            <pc:sldMk cId="887866447" sldId="261"/>
            <ac:spMk id="3" creationId="{00000000-0000-0000-0000-000000000000}"/>
          </ac:spMkLst>
        </pc:spChg>
      </pc:sldChg>
      <pc:sldChg chg="addSp delSp modSp mod setBg">
        <pc:chgData name="Emily Whittaker-Smith | CMRPC" userId="16bdfb81-60a5-4c0c-8cdd-d0b175be2b39" providerId="ADAL" clId="{923F295E-290D-468F-8F0F-1A320106F7FE}" dt="2025-02-10T13:44:59.518" v="1262" actId="20577"/>
        <pc:sldMkLst>
          <pc:docMk/>
          <pc:sldMk cId="555583899" sldId="262"/>
        </pc:sldMkLst>
        <pc:spChg chg="mod">
          <ac:chgData name="Emily Whittaker-Smith | CMRPC" userId="16bdfb81-60a5-4c0c-8cdd-d0b175be2b39" providerId="ADAL" clId="{923F295E-290D-468F-8F0F-1A320106F7FE}" dt="2025-02-10T13:44:59.518" v="1262" actId="20577"/>
          <ac:spMkLst>
            <pc:docMk/>
            <pc:sldMk cId="555583899" sldId="262"/>
            <ac:spMk id="2" creationId="{00000000-0000-0000-0000-000000000000}"/>
          </ac:spMkLst>
        </pc:spChg>
        <pc:spChg chg="mod">
          <ac:chgData name="Emily Whittaker-Smith | CMRPC" userId="16bdfb81-60a5-4c0c-8cdd-d0b175be2b39" providerId="ADAL" clId="{923F295E-290D-468F-8F0F-1A320106F7FE}" dt="2025-02-10T13:22:57.671" v="1200" actId="27636"/>
          <ac:spMkLst>
            <pc:docMk/>
            <pc:sldMk cId="555583899" sldId="262"/>
            <ac:spMk id="3" creationId="{00000000-0000-0000-0000-000000000000}"/>
          </ac:spMkLst>
        </pc:spChg>
        <pc:picChg chg="add del mod">
          <ac:chgData name="Emily Whittaker-Smith | CMRPC" userId="16bdfb81-60a5-4c0c-8cdd-d0b175be2b39" providerId="ADAL" clId="{923F295E-290D-468F-8F0F-1A320106F7FE}" dt="2025-02-10T13:22:18.491" v="1196" actId="478"/>
          <ac:picMkLst>
            <pc:docMk/>
            <pc:sldMk cId="555583899" sldId="262"/>
            <ac:picMk id="4098" creationId="{C085BC5F-E49A-74E0-38EE-61019EA93160}"/>
          </ac:picMkLst>
        </pc:picChg>
      </pc:sldChg>
      <pc:sldChg chg="modSp mod">
        <pc:chgData name="Emily Whittaker-Smith | CMRPC" userId="16bdfb81-60a5-4c0c-8cdd-d0b175be2b39" providerId="ADAL" clId="{923F295E-290D-468F-8F0F-1A320106F7FE}" dt="2025-01-31T16:10:32.853" v="879" actId="20577"/>
        <pc:sldMkLst>
          <pc:docMk/>
          <pc:sldMk cId="387104605" sldId="263"/>
        </pc:sldMkLst>
        <pc:spChg chg="mod">
          <ac:chgData name="Emily Whittaker-Smith | CMRPC" userId="16bdfb81-60a5-4c0c-8cdd-d0b175be2b39" providerId="ADAL" clId="{923F295E-290D-468F-8F0F-1A320106F7FE}" dt="2025-01-31T15:32:12.644" v="494" actId="20577"/>
          <ac:spMkLst>
            <pc:docMk/>
            <pc:sldMk cId="387104605" sldId="263"/>
            <ac:spMk id="2" creationId="{00000000-0000-0000-0000-000000000000}"/>
          </ac:spMkLst>
        </pc:spChg>
        <pc:spChg chg="mod">
          <ac:chgData name="Emily Whittaker-Smith | CMRPC" userId="16bdfb81-60a5-4c0c-8cdd-d0b175be2b39" providerId="ADAL" clId="{923F295E-290D-468F-8F0F-1A320106F7FE}" dt="2025-01-31T16:10:32.853" v="879" actId="20577"/>
          <ac:spMkLst>
            <pc:docMk/>
            <pc:sldMk cId="387104605" sldId="263"/>
            <ac:spMk id="3" creationId="{00000000-0000-0000-0000-000000000000}"/>
          </ac:spMkLst>
        </pc:spChg>
      </pc:sldChg>
      <pc:sldChg chg="addSp modSp mod">
        <pc:chgData name="Emily Whittaker-Smith | CMRPC" userId="16bdfb81-60a5-4c0c-8cdd-d0b175be2b39" providerId="ADAL" clId="{923F295E-290D-468F-8F0F-1A320106F7FE}" dt="2025-02-10T13:15:40.965" v="1181" actId="1076"/>
        <pc:sldMkLst>
          <pc:docMk/>
          <pc:sldMk cId="2076915420" sldId="264"/>
        </pc:sldMkLst>
        <pc:spChg chg="mod">
          <ac:chgData name="Emily Whittaker-Smith | CMRPC" userId="16bdfb81-60a5-4c0c-8cdd-d0b175be2b39" providerId="ADAL" clId="{923F295E-290D-468F-8F0F-1A320106F7FE}" dt="2025-02-07T17:15:03.248" v="959" actId="1076"/>
          <ac:spMkLst>
            <pc:docMk/>
            <pc:sldMk cId="2076915420" sldId="264"/>
            <ac:spMk id="2" creationId="{00000000-0000-0000-0000-000000000000}"/>
          </ac:spMkLst>
        </pc:spChg>
        <pc:spChg chg="mod">
          <ac:chgData name="Emily Whittaker-Smith | CMRPC" userId="16bdfb81-60a5-4c0c-8cdd-d0b175be2b39" providerId="ADAL" clId="{923F295E-290D-468F-8F0F-1A320106F7FE}" dt="2025-02-07T17:16:14.674" v="961" actId="20577"/>
          <ac:spMkLst>
            <pc:docMk/>
            <pc:sldMk cId="2076915420" sldId="264"/>
            <ac:spMk id="3" creationId="{00000000-0000-0000-0000-000000000000}"/>
          </ac:spMkLst>
        </pc:spChg>
        <pc:picChg chg="add mod">
          <ac:chgData name="Emily Whittaker-Smith | CMRPC" userId="16bdfb81-60a5-4c0c-8cdd-d0b175be2b39" providerId="ADAL" clId="{923F295E-290D-468F-8F0F-1A320106F7FE}" dt="2025-02-10T13:15:40.965" v="1181" actId="1076"/>
          <ac:picMkLst>
            <pc:docMk/>
            <pc:sldMk cId="2076915420" sldId="264"/>
            <ac:picMk id="3074" creationId="{3C427A9F-E417-D9A1-8503-1F694B4E9D07}"/>
          </ac:picMkLst>
        </pc:picChg>
      </pc:sldChg>
      <pc:sldChg chg="modSp mod">
        <pc:chgData name="Emily Whittaker-Smith | CMRPC" userId="16bdfb81-60a5-4c0c-8cdd-d0b175be2b39" providerId="ADAL" clId="{923F295E-290D-468F-8F0F-1A320106F7FE}" dt="2025-02-07T17:16:27.603" v="963" actId="20577"/>
        <pc:sldMkLst>
          <pc:docMk/>
          <pc:sldMk cId="351057979" sldId="265"/>
        </pc:sldMkLst>
        <pc:spChg chg="mod">
          <ac:chgData name="Emily Whittaker-Smith | CMRPC" userId="16bdfb81-60a5-4c0c-8cdd-d0b175be2b39" providerId="ADAL" clId="{923F295E-290D-468F-8F0F-1A320106F7FE}" dt="2025-01-31T15:32:26.691" v="498" actId="27636"/>
          <ac:spMkLst>
            <pc:docMk/>
            <pc:sldMk cId="351057979" sldId="265"/>
            <ac:spMk id="2" creationId="{00000000-0000-0000-0000-000000000000}"/>
          </ac:spMkLst>
        </pc:spChg>
        <pc:spChg chg="mod">
          <ac:chgData name="Emily Whittaker-Smith | CMRPC" userId="16bdfb81-60a5-4c0c-8cdd-d0b175be2b39" providerId="ADAL" clId="{923F295E-290D-468F-8F0F-1A320106F7FE}" dt="2025-02-07T17:16:27.603" v="963" actId="20577"/>
          <ac:spMkLst>
            <pc:docMk/>
            <pc:sldMk cId="351057979" sldId="265"/>
            <ac:spMk id="3" creationId="{00000000-0000-0000-0000-000000000000}"/>
          </ac:spMkLst>
        </pc:spChg>
      </pc:sldChg>
      <pc:sldChg chg="addSp modSp mod setBg">
        <pc:chgData name="Emily Whittaker-Smith | CMRPC" userId="16bdfb81-60a5-4c0c-8cdd-d0b175be2b39" providerId="ADAL" clId="{923F295E-290D-468F-8F0F-1A320106F7FE}" dt="2025-02-10T13:23:39.926" v="1203" actId="255"/>
        <pc:sldMkLst>
          <pc:docMk/>
          <pc:sldMk cId="2109837591" sldId="266"/>
        </pc:sldMkLst>
        <pc:spChg chg="mod">
          <ac:chgData name="Emily Whittaker-Smith | CMRPC" userId="16bdfb81-60a5-4c0c-8cdd-d0b175be2b39" providerId="ADAL" clId="{923F295E-290D-468F-8F0F-1A320106F7FE}" dt="2025-02-10T13:23:39.926" v="1203" actId="255"/>
          <ac:spMkLst>
            <pc:docMk/>
            <pc:sldMk cId="2109837591" sldId="266"/>
            <ac:spMk id="2" creationId="{00000000-0000-0000-0000-000000000000}"/>
          </ac:spMkLst>
        </pc:spChg>
        <pc:spChg chg="mod ord">
          <ac:chgData name="Emily Whittaker-Smith | CMRPC" userId="16bdfb81-60a5-4c0c-8cdd-d0b175be2b39" providerId="ADAL" clId="{923F295E-290D-468F-8F0F-1A320106F7FE}" dt="2025-02-07T19:06:28.688" v="1137" actId="26606"/>
          <ac:spMkLst>
            <pc:docMk/>
            <pc:sldMk cId="2109837591" sldId="266"/>
            <ac:spMk id="3" creationId="{00000000-0000-0000-0000-000000000000}"/>
          </ac:spMkLst>
        </pc:spChg>
        <pc:picChg chg="add mod">
          <ac:chgData name="Emily Whittaker-Smith | CMRPC" userId="16bdfb81-60a5-4c0c-8cdd-d0b175be2b39" providerId="ADAL" clId="{923F295E-290D-468F-8F0F-1A320106F7FE}" dt="2025-02-07T19:06:28.688" v="1137" actId="26606"/>
          <ac:picMkLst>
            <pc:docMk/>
            <pc:sldMk cId="2109837591" sldId="266"/>
            <ac:picMk id="5122" creationId="{559DD31F-ADE6-5992-6D2A-743781B40C4B}"/>
          </ac:picMkLst>
        </pc:picChg>
      </pc:sldChg>
      <pc:sldChg chg="modSp mod">
        <pc:chgData name="Emily Whittaker-Smith | CMRPC" userId="16bdfb81-60a5-4c0c-8cdd-d0b175be2b39" providerId="ADAL" clId="{923F295E-290D-468F-8F0F-1A320106F7FE}" dt="2025-01-31T15:43:21.294" v="825" actId="20577"/>
        <pc:sldMkLst>
          <pc:docMk/>
          <pc:sldMk cId="1976522567" sldId="267"/>
        </pc:sldMkLst>
        <pc:spChg chg="mod">
          <ac:chgData name="Emily Whittaker-Smith | CMRPC" userId="16bdfb81-60a5-4c0c-8cdd-d0b175be2b39" providerId="ADAL" clId="{923F295E-290D-468F-8F0F-1A320106F7FE}" dt="2025-01-31T15:32:40.147" v="504" actId="27636"/>
          <ac:spMkLst>
            <pc:docMk/>
            <pc:sldMk cId="1976522567" sldId="267"/>
            <ac:spMk id="2" creationId="{00000000-0000-0000-0000-000000000000}"/>
          </ac:spMkLst>
        </pc:spChg>
        <pc:spChg chg="mod">
          <ac:chgData name="Emily Whittaker-Smith | CMRPC" userId="16bdfb81-60a5-4c0c-8cdd-d0b175be2b39" providerId="ADAL" clId="{923F295E-290D-468F-8F0F-1A320106F7FE}" dt="2025-01-31T15:43:21.294" v="825" actId="20577"/>
          <ac:spMkLst>
            <pc:docMk/>
            <pc:sldMk cId="1976522567" sldId="267"/>
            <ac:spMk id="3" creationId="{00000000-0000-0000-0000-000000000000}"/>
          </ac:spMkLst>
        </pc:spChg>
      </pc:sldChg>
      <pc:sldChg chg="modSp mod">
        <pc:chgData name="Emily Whittaker-Smith | CMRPC" userId="16bdfb81-60a5-4c0c-8cdd-d0b175be2b39" providerId="ADAL" clId="{923F295E-290D-468F-8F0F-1A320106F7FE}" dt="2025-02-07T17:25:16.784" v="969" actId="1076"/>
        <pc:sldMkLst>
          <pc:docMk/>
          <pc:sldMk cId="1939417727" sldId="268"/>
        </pc:sldMkLst>
        <pc:spChg chg="mod">
          <ac:chgData name="Emily Whittaker-Smith | CMRPC" userId="16bdfb81-60a5-4c0c-8cdd-d0b175be2b39" providerId="ADAL" clId="{923F295E-290D-468F-8F0F-1A320106F7FE}" dt="2025-02-07T17:25:16.784" v="969" actId="1076"/>
          <ac:spMkLst>
            <pc:docMk/>
            <pc:sldMk cId="1939417727" sldId="268"/>
            <ac:spMk id="2" creationId="{00000000-0000-0000-0000-000000000000}"/>
          </ac:spMkLst>
        </pc:spChg>
        <pc:spChg chg="mod">
          <ac:chgData name="Emily Whittaker-Smith | CMRPC" userId="16bdfb81-60a5-4c0c-8cdd-d0b175be2b39" providerId="ADAL" clId="{923F295E-290D-468F-8F0F-1A320106F7FE}" dt="2025-02-07T17:24:48.213" v="967" actId="1076"/>
          <ac:spMkLst>
            <pc:docMk/>
            <pc:sldMk cId="1939417727" sldId="268"/>
            <ac:spMk id="3" creationId="{00000000-0000-0000-0000-000000000000}"/>
          </ac:spMkLst>
        </pc:spChg>
      </pc:sldChg>
      <pc:sldChg chg="modSp mod">
        <pc:chgData name="Emily Whittaker-Smith | CMRPC" userId="16bdfb81-60a5-4c0c-8cdd-d0b175be2b39" providerId="ADAL" clId="{923F295E-290D-468F-8F0F-1A320106F7FE}" dt="2025-02-07T17:31:13.224" v="971" actId="1076"/>
        <pc:sldMkLst>
          <pc:docMk/>
          <pc:sldMk cId="2746133495" sldId="269"/>
        </pc:sldMkLst>
        <pc:spChg chg="mod">
          <ac:chgData name="Emily Whittaker-Smith | CMRPC" userId="16bdfb81-60a5-4c0c-8cdd-d0b175be2b39" providerId="ADAL" clId="{923F295E-290D-468F-8F0F-1A320106F7FE}" dt="2025-02-07T17:31:13.224" v="971" actId="1076"/>
          <ac:spMkLst>
            <pc:docMk/>
            <pc:sldMk cId="2746133495" sldId="269"/>
            <ac:spMk id="2" creationId="{00000000-0000-0000-0000-000000000000}"/>
          </ac:spMkLst>
        </pc:spChg>
        <pc:spChg chg="mod">
          <ac:chgData name="Emily Whittaker-Smith | CMRPC" userId="16bdfb81-60a5-4c0c-8cdd-d0b175be2b39" providerId="ADAL" clId="{923F295E-290D-468F-8F0F-1A320106F7FE}" dt="2025-02-07T17:31:10.633" v="970" actId="1076"/>
          <ac:spMkLst>
            <pc:docMk/>
            <pc:sldMk cId="2746133495" sldId="269"/>
            <ac:spMk id="3" creationId="{00000000-0000-0000-0000-000000000000}"/>
          </ac:spMkLst>
        </pc:spChg>
      </pc:sldChg>
      <pc:sldChg chg="modSp mod">
        <pc:chgData name="Emily Whittaker-Smith | CMRPC" userId="16bdfb81-60a5-4c0c-8cdd-d0b175be2b39" providerId="ADAL" clId="{923F295E-290D-468F-8F0F-1A320106F7FE}" dt="2025-01-31T15:33:48.425" v="590" actId="1076"/>
        <pc:sldMkLst>
          <pc:docMk/>
          <pc:sldMk cId="3593215969" sldId="270"/>
        </pc:sldMkLst>
        <pc:spChg chg="mod">
          <ac:chgData name="Emily Whittaker-Smith | CMRPC" userId="16bdfb81-60a5-4c0c-8cdd-d0b175be2b39" providerId="ADAL" clId="{923F295E-290D-468F-8F0F-1A320106F7FE}" dt="2025-01-31T15:33:45.864" v="589" actId="1076"/>
          <ac:spMkLst>
            <pc:docMk/>
            <pc:sldMk cId="3593215969" sldId="270"/>
            <ac:spMk id="2" creationId="{00000000-0000-0000-0000-000000000000}"/>
          </ac:spMkLst>
        </pc:spChg>
        <pc:spChg chg="mod">
          <ac:chgData name="Emily Whittaker-Smith | CMRPC" userId="16bdfb81-60a5-4c0c-8cdd-d0b175be2b39" providerId="ADAL" clId="{923F295E-290D-468F-8F0F-1A320106F7FE}" dt="2025-01-31T15:33:48.425" v="590" actId="1076"/>
          <ac:spMkLst>
            <pc:docMk/>
            <pc:sldMk cId="3593215969" sldId="270"/>
            <ac:spMk id="3" creationId="{00000000-0000-0000-0000-000000000000}"/>
          </ac:spMkLst>
        </pc:spChg>
      </pc:sldChg>
      <pc:sldChg chg="modSp mod">
        <pc:chgData name="Emily Whittaker-Smith | CMRPC" userId="16bdfb81-60a5-4c0c-8cdd-d0b175be2b39" providerId="ADAL" clId="{923F295E-290D-468F-8F0F-1A320106F7FE}" dt="2025-02-07T17:11:31.302" v="952" actId="20577"/>
        <pc:sldMkLst>
          <pc:docMk/>
          <pc:sldMk cId="1253831582" sldId="271"/>
        </pc:sldMkLst>
        <pc:spChg chg="mod">
          <ac:chgData name="Emily Whittaker-Smith | CMRPC" userId="16bdfb81-60a5-4c0c-8cdd-d0b175be2b39" providerId="ADAL" clId="{923F295E-290D-468F-8F0F-1A320106F7FE}" dt="2025-02-07T17:10:33.769" v="940" actId="1076"/>
          <ac:spMkLst>
            <pc:docMk/>
            <pc:sldMk cId="1253831582" sldId="271"/>
            <ac:spMk id="2" creationId="{00000000-0000-0000-0000-000000000000}"/>
          </ac:spMkLst>
        </pc:spChg>
        <pc:spChg chg="mod">
          <ac:chgData name="Emily Whittaker-Smith | CMRPC" userId="16bdfb81-60a5-4c0c-8cdd-d0b175be2b39" providerId="ADAL" clId="{923F295E-290D-468F-8F0F-1A320106F7FE}" dt="2025-02-07T17:11:31.302" v="952" actId="20577"/>
          <ac:spMkLst>
            <pc:docMk/>
            <pc:sldMk cId="1253831582" sldId="271"/>
            <ac:spMk id="3" creationId="{00000000-0000-0000-0000-000000000000}"/>
          </ac:spMkLst>
        </pc:spChg>
      </pc:sldChg>
      <pc:sldChg chg="addSp delSp modSp mod setBg">
        <pc:chgData name="Emily Whittaker-Smith | CMRPC" userId="16bdfb81-60a5-4c0c-8cdd-d0b175be2b39" providerId="ADAL" clId="{923F295E-290D-468F-8F0F-1A320106F7FE}" dt="2025-02-10T13:44:03.307" v="1258" actId="255"/>
        <pc:sldMkLst>
          <pc:docMk/>
          <pc:sldMk cId="2061489048" sldId="272"/>
        </pc:sldMkLst>
        <pc:spChg chg="mod">
          <ac:chgData name="Emily Whittaker-Smith | CMRPC" userId="16bdfb81-60a5-4c0c-8cdd-d0b175be2b39" providerId="ADAL" clId="{923F295E-290D-468F-8F0F-1A320106F7FE}" dt="2025-02-10T13:44:03.307" v="1258" actId="255"/>
          <ac:spMkLst>
            <pc:docMk/>
            <pc:sldMk cId="2061489048" sldId="272"/>
            <ac:spMk id="2" creationId="{00000000-0000-0000-0000-000000000000}"/>
          </ac:spMkLst>
        </pc:spChg>
        <pc:spChg chg="mod">
          <ac:chgData name="Emily Whittaker-Smith | CMRPC" userId="16bdfb81-60a5-4c0c-8cdd-d0b175be2b39" providerId="ADAL" clId="{923F295E-290D-468F-8F0F-1A320106F7FE}" dt="2025-02-10T13:29:27.008" v="1227" actId="26606"/>
          <ac:spMkLst>
            <pc:docMk/>
            <pc:sldMk cId="2061489048" sldId="272"/>
            <ac:spMk id="3" creationId="{00000000-0000-0000-0000-000000000000}"/>
          </ac:spMkLst>
        </pc:spChg>
        <pc:spChg chg="add mod">
          <ac:chgData name="Emily Whittaker-Smith | CMRPC" userId="16bdfb81-60a5-4c0c-8cdd-d0b175be2b39" providerId="ADAL" clId="{923F295E-290D-468F-8F0F-1A320106F7FE}" dt="2025-02-10T13:31:22.011" v="1243" actId="14100"/>
          <ac:spMkLst>
            <pc:docMk/>
            <pc:sldMk cId="2061489048" sldId="272"/>
            <ac:spMk id="4" creationId="{4DE39445-8B19-7D89-DF42-45B9768C91EB}"/>
          </ac:spMkLst>
        </pc:spChg>
        <pc:spChg chg="add mod">
          <ac:chgData name="Emily Whittaker-Smith | CMRPC" userId="16bdfb81-60a5-4c0c-8cdd-d0b175be2b39" providerId="ADAL" clId="{923F295E-290D-468F-8F0F-1A320106F7FE}" dt="2025-02-10T13:31:33.824" v="1245" actId="1076"/>
          <ac:spMkLst>
            <pc:docMk/>
            <pc:sldMk cId="2061489048" sldId="272"/>
            <ac:spMk id="5" creationId="{0E002E1D-269E-51E1-FE02-87DCA8ECC436}"/>
          </ac:spMkLst>
        </pc:spChg>
        <pc:spChg chg="add del">
          <ac:chgData name="Emily Whittaker-Smith | CMRPC" userId="16bdfb81-60a5-4c0c-8cdd-d0b175be2b39" providerId="ADAL" clId="{923F295E-290D-468F-8F0F-1A320106F7FE}" dt="2025-02-10T13:29:27.008" v="1227" actId="26606"/>
          <ac:spMkLst>
            <pc:docMk/>
            <pc:sldMk cId="2061489048" sldId="272"/>
            <ac:spMk id="6151" creationId="{0B67D982-25C5-4CC2-AA64-276BE3B2CA75}"/>
          </ac:spMkLst>
        </pc:spChg>
        <pc:picChg chg="add mod">
          <ac:chgData name="Emily Whittaker-Smith | CMRPC" userId="16bdfb81-60a5-4c0c-8cdd-d0b175be2b39" providerId="ADAL" clId="{923F295E-290D-468F-8F0F-1A320106F7FE}" dt="2025-02-10T13:29:27.008" v="1227" actId="26606"/>
          <ac:picMkLst>
            <pc:docMk/>
            <pc:sldMk cId="2061489048" sldId="272"/>
            <ac:picMk id="6146" creationId="{3C691A1A-02C8-6E9D-6966-8F438617B7B1}"/>
          </ac:picMkLst>
        </pc:picChg>
      </pc:sldChg>
      <pc:sldChg chg="modSp mod">
        <pc:chgData name="Emily Whittaker-Smith | CMRPC" userId="16bdfb81-60a5-4c0c-8cdd-d0b175be2b39" providerId="ADAL" clId="{923F295E-290D-468F-8F0F-1A320106F7FE}" dt="2025-01-31T15:34:48.492" v="612" actId="20577"/>
        <pc:sldMkLst>
          <pc:docMk/>
          <pc:sldMk cId="614745824" sldId="273"/>
        </pc:sldMkLst>
        <pc:spChg chg="mod">
          <ac:chgData name="Emily Whittaker-Smith | CMRPC" userId="16bdfb81-60a5-4c0c-8cdd-d0b175be2b39" providerId="ADAL" clId="{923F295E-290D-468F-8F0F-1A320106F7FE}" dt="2025-01-31T15:34:48.492" v="612" actId="20577"/>
          <ac:spMkLst>
            <pc:docMk/>
            <pc:sldMk cId="614745824" sldId="273"/>
            <ac:spMk id="3" creationId="{00000000-0000-0000-0000-000000000000}"/>
          </ac:spMkLst>
        </pc:spChg>
      </pc:sldChg>
      <pc:sldChg chg="modSp mod">
        <pc:chgData name="Emily Whittaker-Smith | CMRPC" userId="16bdfb81-60a5-4c0c-8cdd-d0b175be2b39" providerId="ADAL" clId="{923F295E-290D-468F-8F0F-1A320106F7FE}" dt="2025-01-31T15:42:11.695" v="812" actId="20577"/>
        <pc:sldMkLst>
          <pc:docMk/>
          <pc:sldMk cId="2405474081" sldId="274"/>
        </pc:sldMkLst>
        <pc:spChg chg="mod">
          <ac:chgData name="Emily Whittaker-Smith | CMRPC" userId="16bdfb81-60a5-4c0c-8cdd-d0b175be2b39" providerId="ADAL" clId="{923F295E-290D-468F-8F0F-1A320106F7FE}" dt="2025-01-31T15:34:59.751" v="615" actId="1076"/>
          <ac:spMkLst>
            <pc:docMk/>
            <pc:sldMk cId="2405474081" sldId="274"/>
            <ac:spMk id="2" creationId="{00000000-0000-0000-0000-000000000000}"/>
          </ac:spMkLst>
        </pc:spChg>
        <pc:spChg chg="mod">
          <ac:chgData name="Emily Whittaker-Smith | CMRPC" userId="16bdfb81-60a5-4c0c-8cdd-d0b175be2b39" providerId="ADAL" clId="{923F295E-290D-468F-8F0F-1A320106F7FE}" dt="2025-01-31T15:42:11.695" v="812" actId="20577"/>
          <ac:spMkLst>
            <pc:docMk/>
            <pc:sldMk cId="2405474081" sldId="274"/>
            <ac:spMk id="3" creationId="{00000000-0000-0000-0000-000000000000}"/>
          </ac:spMkLst>
        </pc:spChg>
      </pc:sldChg>
      <pc:sldChg chg="addSp modSp mod setBg">
        <pc:chgData name="Emily Whittaker-Smith | CMRPC" userId="16bdfb81-60a5-4c0c-8cdd-d0b175be2b39" providerId="ADAL" clId="{923F295E-290D-468F-8F0F-1A320106F7FE}" dt="2025-02-10T13:24:17.398" v="1208" actId="20577"/>
        <pc:sldMkLst>
          <pc:docMk/>
          <pc:sldMk cId="513499291" sldId="275"/>
        </pc:sldMkLst>
        <pc:spChg chg="mod">
          <ac:chgData name="Emily Whittaker-Smith | CMRPC" userId="16bdfb81-60a5-4c0c-8cdd-d0b175be2b39" providerId="ADAL" clId="{923F295E-290D-468F-8F0F-1A320106F7FE}" dt="2025-02-10T13:24:17.398" v="1208" actId="20577"/>
          <ac:spMkLst>
            <pc:docMk/>
            <pc:sldMk cId="513499291" sldId="275"/>
            <ac:spMk id="2" creationId="{00000000-0000-0000-0000-000000000000}"/>
          </ac:spMkLst>
        </pc:spChg>
        <pc:spChg chg="mod ord">
          <ac:chgData name="Emily Whittaker-Smith | CMRPC" userId="16bdfb81-60a5-4c0c-8cdd-d0b175be2b39" providerId="ADAL" clId="{923F295E-290D-468F-8F0F-1A320106F7FE}" dt="2025-02-07T19:04:33.200" v="1133" actId="26606"/>
          <ac:spMkLst>
            <pc:docMk/>
            <pc:sldMk cId="513499291" sldId="275"/>
            <ac:spMk id="3" creationId="{00000000-0000-0000-0000-000000000000}"/>
          </ac:spMkLst>
        </pc:spChg>
        <pc:picChg chg="add mod">
          <ac:chgData name="Emily Whittaker-Smith | CMRPC" userId="16bdfb81-60a5-4c0c-8cdd-d0b175be2b39" providerId="ADAL" clId="{923F295E-290D-468F-8F0F-1A320106F7FE}" dt="2025-02-07T19:04:33.200" v="1133" actId="26606"/>
          <ac:picMkLst>
            <pc:docMk/>
            <pc:sldMk cId="513499291" sldId="275"/>
            <ac:picMk id="4098" creationId="{C5358C6D-1B9C-B592-7498-1C6EF98CEBAE}"/>
          </ac:picMkLst>
        </pc:picChg>
      </pc:sldChg>
      <pc:sldChg chg="modSp mod">
        <pc:chgData name="Emily Whittaker-Smith | CMRPC" userId="16bdfb81-60a5-4c0c-8cdd-d0b175be2b39" providerId="ADAL" clId="{923F295E-290D-468F-8F0F-1A320106F7FE}" dt="2025-01-31T15:34:24.791" v="603" actId="20577"/>
        <pc:sldMkLst>
          <pc:docMk/>
          <pc:sldMk cId="3942784651" sldId="276"/>
        </pc:sldMkLst>
        <pc:spChg chg="mod">
          <ac:chgData name="Emily Whittaker-Smith | CMRPC" userId="16bdfb81-60a5-4c0c-8cdd-d0b175be2b39" providerId="ADAL" clId="{923F295E-290D-468F-8F0F-1A320106F7FE}" dt="2025-01-31T15:34:24.791" v="603" actId="20577"/>
          <ac:spMkLst>
            <pc:docMk/>
            <pc:sldMk cId="3942784651" sldId="276"/>
            <ac:spMk id="2" creationId="{00000000-0000-0000-0000-000000000000}"/>
          </ac:spMkLst>
        </pc:spChg>
        <pc:spChg chg="mod">
          <ac:chgData name="Emily Whittaker-Smith | CMRPC" userId="16bdfb81-60a5-4c0c-8cdd-d0b175be2b39" providerId="ADAL" clId="{923F295E-290D-468F-8F0F-1A320106F7FE}" dt="2025-01-31T15:34:05.225" v="598" actId="1076"/>
          <ac:spMkLst>
            <pc:docMk/>
            <pc:sldMk cId="3942784651" sldId="276"/>
            <ac:spMk id="3" creationId="{00000000-0000-0000-0000-000000000000}"/>
          </ac:spMkLst>
        </pc:spChg>
      </pc:sldChg>
      <pc:sldChg chg="addSp delSp modSp mod setBg">
        <pc:chgData name="Emily Whittaker-Smith | CMRPC" userId="16bdfb81-60a5-4c0c-8cdd-d0b175be2b39" providerId="ADAL" clId="{923F295E-290D-468F-8F0F-1A320106F7FE}" dt="2025-02-10T13:43:57.399" v="1257" actId="255"/>
        <pc:sldMkLst>
          <pc:docMk/>
          <pc:sldMk cId="1418035197" sldId="277"/>
        </pc:sldMkLst>
        <pc:spChg chg="mod">
          <ac:chgData name="Emily Whittaker-Smith | CMRPC" userId="16bdfb81-60a5-4c0c-8cdd-d0b175be2b39" providerId="ADAL" clId="{923F295E-290D-468F-8F0F-1A320106F7FE}" dt="2025-02-10T13:43:57.399" v="1257" actId="255"/>
          <ac:spMkLst>
            <pc:docMk/>
            <pc:sldMk cId="1418035197" sldId="277"/>
            <ac:spMk id="2" creationId="{00000000-0000-0000-0000-000000000000}"/>
          </ac:spMkLst>
        </pc:spChg>
        <pc:spChg chg="mod">
          <ac:chgData name="Emily Whittaker-Smith | CMRPC" userId="16bdfb81-60a5-4c0c-8cdd-d0b175be2b39" providerId="ADAL" clId="{923F295E-290D-468F-8F0F-1A320106F7FE}" dt="2025-02-10T13:41:35.853" v="1250" actId="26606"/>
          <ac:spMkLst>
            <pc:docMk/>
            <pc:sldMk cId="1418035197" sldId="277"/>
            <ac:spMk id="3" creationId="{00000000-0000-0000-0000-000000000000}"/>
          </ac:spMkLst>
        </pc:spChg>
        <pc:picChg chg="add del mod">
          <ac:chgData name="Emily Whittaker-Smith | CMRPC" userId="16bdfb81-60a5-4c0c-8cdd-d0b175be2b39" providerId="ADAL" clId="{923F295E-290D-468F-8F0F-1A320106F7FE}" dt="2025-02-10T13:36:37.479" v="1246" actId="478"/>
          <ac:picMkLst>
            <pc:docMk/>
            <pc:sldMk cId="1418035197" sldId="277"/>
            <ac:picMk id="5" creationId="{45AE80B8-58E5-FFFB-7505-7D3EE364F155}"/>
          </ac:picMkLst>
        </pc:picChg>
        <pc:picChg chg="add del">
          <ac:chgData name="Emily Whittaker-Smith | CMRPC" userId="16bdfb81-60a5-4c0c-8cdd-d0b175be2b39" providerId="ADAL" clId="{923F295E-290D-468F-8F0F-1A320106F7FE}" dt="2025-02-10T13:37:56.328" v="1248" actId="478"/>
          <ac:picMkLst>
            <pc:docMk/>
            <pc:sldMk cId="1418035197" sldId="277"/>
            <ac:picMk id="8194" creationId="{4CE3BB71-B68D-CBBE-9DAF-6C871F2A1218}"/>
          </ac:picMkLst>
        </pc:picChg>
        <pc:picChg chg="add mod">
          <ac:chgData name="Emily Whittaker-Smith | CMRPC" userId="16bdfb81-60a5-4c0c-8cdd-d0b175be2b39" providerId="ADAL" clId="{923F295E-290D-468F-8F0F-1A320106F7FE}" dt="2025-02-10T13:41:35.869" v="1251" actId="27636"/>
          <ac:picMkLst>
            <pc:docMk/>
            <pc:sldMk cId="1418035197" sldId="277"/>
            <ac:picMk id="8196" creationId="{0651F204-263C-A9EF-5B56-11FCF33BC89F}"/>
          </ac:picMkLst>
        </pc:picChg>
      </pc:sldChg>
      <pc:sldChg chg="addSp modSp mod setBg">
        <pc:chgData name="Emily Whittaker-Smith | CMRPC" userId="16bdfb81-60a5-4c0c-8cdd-d0b175be2b39" providerId="ADAL" clId="{923F295E-290D-468F-8F0F-1A320106F7FE}" dt="2025-02-10T13:43:42.382" v="1256" actId="255"/>
        <pc:sldMkLst>
          <pc:docMk/>
          <pc:sldMk cId="2170548972" sldId="278"/>
        </pc:sldMkLst>
        <pc:spChg chg="mod">
          <ac:chgData name="Emily Whittaker-Smith | CMRPC" userId="16bdfb81-60a5-4c0c-8cdd-d0b175be2b39" providerId="ADAL" clId="{923F295E-290D-468F-8F0F-1A320106F7FE}" dt="2025-02-10T13:43:42.382" v="1256" actId="255"/>
          <ac:spMkLst>
            <pc:docMk/>
            <pc:sldMk cId="2170548972" sldId="278"/>
            <ac:spMk id="2" creationId="{00000000-0000-0000-0000-000000000000}"/>
          </ac:spMkLst>
        </pc:spChg>
        <pc:spChg chg="mod">
          <ac:chgData name="Emily Whittaker-Smith | CMRPC" userId="16bdfb81-60a5-4c0c-8cdd-d0b175be2b39" providerId="ADAL" clId="{923F295E-290D-468F-8F0F-1A320106F7FE}" dt="2025-02-10T13:43:29.172" v="1253" actId="26606"/>
          <ac:spMkLst>
            <pc:docMk/>
            <pc:sldMk cId="2170548972" sldId="278"/>
            <ac:spMk id="3" creationId="{00000000-0000-0000-0000-000000000000}"/>
          </ac:spMkLst>
        </pc:spChg>
        <pc:picChg chg="add mod">
          <ac:chgData name="Emily Whittaker-Smith | CMRPC" userId="16bdfb81-60a5-4c0c-8cdd-d0b175be2b39" providerId="ADAL" clId="{923F295E-290D-468F-8F0F-1A320106F7FE}" dt="2025-02-10T13:43:34.330" v="1255" actId="1076"/>
          <ac:picMkLst>
            <pc:docMk/>
            <pc:sldMk cId="2170548972" sldId="278"/>
            <ac:picMk id="9218" creationId="{FBE50C29-8A45-D77B-F237-8D6355673EF1}"/>
          </ac:picMkLst>
        </pc:picChg>
      </pc:sldChg>
      <pc:sldChg chg="addSp modSp mod setBg">
        <pc:chgData name="Emily Whittaker-Smith | CMRPC" userId="16bdfb81-60a5-4c0c-8cdd-d0b175be2b39" providerId="ADAL" clId="{923F295E-290D-468F-8F0F-1A320106F7FE}" dt="2025-02-10T13:24:41.289" v="1210" actId="255"/>
        <pc:sldMkLst>
          <pc:docMk/>
          <pc:sldMk cId="1698659088" sldId="279"/>
        </pc:sldMkLst>
        <pc:spChg chg="mod">
          <ac:chgData name="Emily Whittaker-Smith | CMRPC" userId="16bdfb81-60a5-4c0c-8cdd-d0b175be2b39" providerId="ADAL" clId="{923F295E-290D-468F-8F0F-1A320106F7FE}" dt="2025-02-10T13:24:41.289" v="1210" actId="255"/>
          <ac:spMkLst>
            <pc:docMk/>
            <pc:sldMk cId="1698659088" sldId="279"/>
            <ac:spMk id="2" creationId="{00000000-0000-0000-0000-000000000000}"/>
          </ac:spMkLst>
        </pc:spChg>
        <pc:spChg chg="mod">
          <ac:chgData name="Emily Whittaker-Smith | CMRPC" userId="16bdfb81-60a5-4c0c-8cdd-d0b175be2b39" providerId="ADAL" clId="{923F295E-290D-468F-8F0F-1A320106F7FE}" dt="2025-02-07T19:02:22.923" v="1123" actId="26606"/>
          <ac:spMkLst>
            <pc:docMk/>
            <pc:sldMk cId="1698659088" sldId="279"/>
            <ac:spMk id="3" creationId="{00000000-0000-0000-0000-000000000000}"/>
          </ac:spMkLst>
        </pc:spChg>
        <pc:picChg chg="add">
          <ac:chgData name="Emily Whittaker-Smith | CMRPC" userId="16bdfb81-60a5-4c0c-8cdd-d0b175be2b39" providerId="ADAL" clId="{923F295E-290D-468F-8F0F-1A320106F7FE}" dt="2025-02-07T19:02:22.923" v="1123" actId="26606"/>
          <ac:picMkLst>
            <pc:docMk/>
            <pc:sldMk cId="1698659088" sldId="279"/>
            <ac:picMk id="5" creationId="{A8792CD8-1B52-4332-CF5C-AEA4B913CC00}"/>
          </ac:picMkLst>
        </pc:picChg>
      </pc:sldChg>
      <pc:sldChg chg="addSp modSp mod setBg">
        <pc:chgData name="Emily Whittaker-Smith | CMRPC" userId="16bdfb81-60a5-4c0c-8cdd-d0b175be2b39" providerId="ADAL" clId="{923F295E-290D-468F-8F0F-1A320106F7FE}" dt="2025-02-10T13:23:30.849" v="1202" actId="255"/>
        <pc:sldMkLst>
          <pc:docMk/>
          <pc:sldMk cId="140076637" sldId="280"/>
        </pc:sldMkLst>
        <pc:spChg chg="mod">
          <ac:chgData name="Emily Whittaker-Smith | CMRPC" userId="16bdfb81-60a5-4c0c-8cdd-d0b175be2b39" providerId="ADAL" clId="{923F295E-290D-468F-8F0F-1A320106F7FE}" dt="2025-02-10T13:23:30.849" v="1202" actId="255"/>
          <ac:spMkLst>
            <pc:docMk/>
            <pc:sldMk cId="140076637" sldId="280"/>
            <ac:spMk id="2" creationId="{00000000-0000-0000-0000-000000000000}"/>
          </ac:spMkLst>
        </pc:spChg>
        <pc:spChg chg="mod">
          <ac:chgData name="Emily Whittaker-Smith | CMRPC" userId="16bdfb81-60a5-4c0c-8cdd-d0b175be2b39" providerId="ADAL" clId="{923F295E-290D-468F-8F0F-1A320106F7FE}" dt="2025-02-10T13:22:33.051" v="1198" actId="26606"/>
          <ac:spMkLst>
            <pc:docMk/>
            <pc:sldMk cId="140076637" sldId="280"/>
            <ac:spMk id="3" creationId="{00000000-0000-0000-0000-000000000000}"/>
          </ac:spMkLst>
        </pc:spChg>
        <pc:picChg chg="add mod">
          <ac:chgData name="Emily Whittaker-Smith | CMRPC" userId="16bdfb81-60a5-4c0c-8cdd-d0b175be2b39" providerId="ADAL" clId="{923F295E-290D-468F-8F0F-1A320106F7FE}" dt="2025-02-10T13:22:29.651" v="1197"/>
          <ac:picMkLst>
            <pc:docMk/>
            <pc:sldMk cId="140076637" sldId="280"/>
            <ac:picMk id="4" creationId="{E9A2D7A4-B4A8-B3F2-191E-4FF2DF3E4799}"/>
          </ac:picMkLst>
        </pc:picChg>
      </pc:sldChg>
      <pc:sldChg chg="modSp mod">
        <pc:chgData name="Emily Whittaker-Smith | CMRPC" userId="16bdfb81-60a5-4c0c-8cdd-d0b175be2b39" providerId="ADAL" clId="{923F295E-290D-468F-8F0F-1A320106F7FE}" dt="2025-01-31T15:41:51.968" v="805" actId="20577"/>
        <pc:sldMkLst>
          <pc:docMk/>
          <pc:sldMk cId="145124081" sldId="281"/>
        </pc:sldMkLst>
        <pc:spChg chg="mod">
          <ac:chgData name="Emily Whittaker-Smith | CMRPC" userId="16bdfb81-60a5-4c0c-8cdd-d0b175be2b39" providerId="ADAL" clId="{923F295E-290D-468F-8F0F-1A320106F7FE}" dt="2025-01-31T15:41:51.968" v="805" actId="20577"/>
          <ac:spMkLst>
            <pc:docMk/>
            <pc:sldMk cId="145124081" sldId="281"/>
            <ac:spMk id="2" creationId="{00000000-0000-0000-0000-000000000000}"/>
          </ac:spMkLst>
        </pc:spChg>
        <pc:spChg chg="mod">
          <ac:chgData name="Emily Whittaker-Smith | CMRPC" userId="16bdfb81-60a5-4c0c-8cdd-d0b175be2b39" providerId="ADAL" clId="{923F295E-290D-468F-8F0F-1A320106F7FE}" dt="2025-01-31T15:35:08.214" v="618" actId="1076"/>
          <ac:spMkLst>
            <pc:docMk/>
            <pc:sldMk cId="145124081" sldId="281"/>
            <ac:spMk id="3" creationId="{00000000-0000-0000-0000-000000000000}"/>
          </ac:spMkLst>
        </pc:spChg>
      </pc:sldChg>
      <pc:sldChg chg="modSp mod">
        <pc:chgData name="Emily Whittaker-Smith | CMRPC" userId="16bdfb81-60a5-4c0c-8cdd-d0b175be2b39" providerId="ADAL" clId="{923F295E-290D-468F-8F0F-1A320106F7FE}" dt="2025-01-31T15:41:48.001" v="803" actId="20577"/>
        <pc:sldMkLst>
          <pc:docMk/>
          <pc:sldMk cId="3772301505" sldId="283"/>
        </pc:sldMkLst>
        <pc:spChg chg="mod">
          <ac:chgData name="Emily Whittaker-Smith | CMRPC" userId="16bdfb81-60a5-4c0c-8cdd-d0b175be2b39" providerId="ADAL" clId="{923F295E-290D-468F-8F0F-1A320106F7FE}" dt="2025-01-31T15:41:48.001" v="803" actId="20577"/>
          <ac:spMkLst>
            <pc:docMk/>
            <pc:sldMk cId="3772301505" sldId="283"/>
            <ac:spMk id="2" creationId="{00000000-0000-0000-0000-000000000000}"/>
          </ac:spMkLst>
        </pc:spChg>
        <pc:spChg chg="mod">
          <ac:chgData name="Emily Whittaker-Smith | CMRPC" userId="16bdfb81-60a5-4c0c-8cdd-d0b175be2b39" providerId="ADAL" clId="{923F295E-290D-468F-8F0F-1A320106F7FE}" dt="2025-01-31T15:35:21.919" v="624" actId="1076"/>
          <ac:spMkLst>
            <pc:docMk/>
            <pc:sldMk cId="3772301505" sldId="283"/>
            <ac:spMk id="3" creationId="{00000000-0000-0000-0000-000000000000}"/>
          </ac:spMkLst>
        </pc:spChg>
      </pc:sldChg>
      <pc:sldChg chg="modSp mod">
        <pc:chgData name="Emily Whittaker-Smith | CMRPC" userId="16bdfb81-60a5-4c0c-8cdd-d0b175be2b39" providerId="ADAL" clId="{923F295E-290D-468F-8F0F-1A320106F7FE}" dt="2025-02-10T13:29:01.270" v="1218" actId="20577"/>
        <pc:sldMkLst>
          <pc:docMk/>
          <pc:sldMk cId="2150472398" sldId="284"/>
        </pc:sldMkLst>
        <pc:spChg chg="mod">
          <ac:chgData name="Emily Whittaker-Smith | CMRPC" userId="16bdfb81-60a5-4c0c-8cdd-d0b175be2b39" providerId="ADAL" clId="{923F295E-290D-468F-8F0F-1A320106F7FE}" dt="2025-01-31T15:41:56.260" v="807" actId="20577"/>
          <ac:spMkLst>
            <pc:docMk/>
            <pc:sldMk cId="2150472398" sldId="284"/>
            <ac:spMk id="2" creationId="{00000000-0000-0000-0000-000000000000}"/>
          </ac:spMkLst>
        </pc:spChg>
        <pc:spChg chg="mod">
          <ac:chgData name="Emily Whittaker-Smith | CMRPC" userId="16bdfb81-60a5-4c0c-8cdd-d0b175be2b39" providerId="ADAL" clId="{923F295E-290D-468F-8F0F-1A320106F7FE}" dt="2025-02-10T13:29:01.270" v="1218" actId="20577"/>
          <ac:spMkLst>
            <pc:docMk/>
            <pc:sldMk cId="2150472398" sldId="284"/>
            <ac:spMk id="3" creationId="{00000000-0000-0000-0000-000000000000}"/>
          </ac:spMkLst>
        </pc:spChg>
      </pc:sldChg>
      <pc:sldChg chg="modSp mod">
        <pc:chgData name="Emily Whittaker-Smith | CMRPC" userId="16bdfb81-60a5-4c0c-8cdd-d0b175be2b39" providerId="ADAL" clId="{923F295E-290D-468F-8F0F-1A320106F7FE}" dt="2025-01-31T15:35:39.170" v="630" actId="1076"/>
        <pc:sldMkLst>
          <pc:docMk/>
          <pc:sldMk cId="2683435847" sldId="286"/>
        </pc:sldMkLst>
        <pc:spChg chg="mod">
          <ac:chgData name="Emily Whittaker-Smith | CMRPC" userId="16bdfb81-60a5-4c0c-8cdd-d0b175be2b39" providerId="ADAL" clId="{923F295E-290D-468F-8F0F-1A320106F7FE}" dt="2025-01-31T15:35:36.453" v="629" actId="1076"/>
          <ac:spMkLst>
            <pc:docMk/>
            <pc:sldMk cId="2683435847" sldId="286"/>
            <ac:spMk id="2" creationId="{00000000-0000-0000-0000-000000000000}"/>
          </ac:spMkLst>
        </pc:spChg>
        <pc:spChg chg="mod">
          <ac:chgData name="Emily Whittaker-Smith | CMRPC" userId="16bdfb81-60a5-4c0c-8cdd-d0b175be2b39" providerId="ADAL" clId="{923F295E-290D-468F-8F0F-1A320106F7FE}" dt="2025-01-31T15:35:39.170" v="630" actId="1076"/>
          <ac:spMkLst>
            <pc:docMk/>
            <pc:sldMk cId="2683435847" sldId="286"/>
            <ac:spMk id="3" creationId="{00000000-0000-0000-0000-000000000000}"/>
          </ac:spMkLst>
        </pc:spChg>
      </pc:sldChg>
      <pc:sldChg chg="modSp mod">
        <pc:chgData name="Emily Whittaker-Smith | CMRPC" userId="16bdfb81-60a5-4c0c-8cdd-d0b175be2b39" providerId="ADAL" clId="{923F295E-290D-468F-8F0F-1A320106F7FE}" dt="2025-01-31T15:35:53.306" v="636" actId="1076"/>
        <pc:sldMkLst>
          <pc:docMk/>
          <pc:sldMk cId="1848840256" sldId="287"/>
        </pc:sldMkLst>
        <pc:spChg chg="mod">
          <ac:chgData name="Emily Whittaker-Smith | CMRPC" userId="16bdfb81-60a5-4c0c-8cdd-d0b175be2b39" providerId="ADAL" clId="{923F295E-290D-468F-8F0F-1A320106F7FE}" dt="2025-01-31T15:35:51.292" v="635" actId="1076"/>
          <ac:spMkLst>
            <pc:docMk/>
            <pc:sldMk cId="1848840256" sldId="287"/>
            <ac:spMk id="2" creationId="{00000000-0000-0000-0000-000000000000}"/>
          </ac:spMkLst>
        </pc:spChg>
        <pc:spChg chg="mod">
          <ac:chgData name="Emily Whittaker-Smith | CMRPC" userId="16bdfb81-60a5-4c0c-8cdd-d0b175be2b39" providerId="ADAL" clId="{923F295E-290D-468F-8F0F-1A320106F7FE}" dt="2025-01-31T15:35:53.306" v="636" actId="1076"/>
          <ac:spMkLst>
            <pc:docMk/>
            <pc:sldMk cId="1848840256" sldId="287"/>
            <ac:spMk id="3" creationId="{00000000-0000-0000-0000-000000000000}"/>
          </ac:spMkLst>
        </pc:spChg>
      </pc:sldChg>
      <pc:sldChg chg="modSp mod">
        <pc:chgData name="Emily Whittaker-Smith | CMRPC" userId="16bdfb81-60a5-4c0c-8cdd-d0b175be2b39" providerId="ADAL" clId="{923F295E-290D-468F-8F0F-1A320106F7FE}" dt="2025-01-31T15:36:08.677" v="644" actId="20577"/>
        <pc:sldMkLst>
          <pc:docMk/>
          <pc:sldMk cId="2454752992" sldId="288"/>
        </pc:sldMkLst>
        <pc:spChg chg="mod">
          <ac:chgData name="Emily Whittaker-Smith | CMRPC" userId="16bdfb81-60a5-4c0c-8cdd-d0b175be2b39" providerId="ADAL" clId="{923F295E-290D-468F-8F0F-1A320106F7FE}" dt="2025-01-31T15:30:39.830" v="474" actId="2710"/>
          <ac:spMkLst>
            <pc:docMk/>
            <pc:sldMk cId="2454752992" sldId="288"/>
            <ac:spMk id="2" creationId="{00000000-0000-0000-0000-000000000000}"/>
          </ac:spMkLst>
        </pc:spChg>
        <pc:spChg chg="mod">
          <ac:chgData name="Emily Whittaker-Smith | CMRPC" userId="16bdfb81-60a5-4c0c-8cdd-d0b175be2b39" providerId="ADAL" clId="{923F295E-290D-468F-8F0F-1A320106F7FE}" dt="2025-01-31T15:36:08.677" v="644" actId="20577"/>
          <ac:spMkLst>
            <pc:docMk/>
            <pc:sldMk cId="2454752992" sldId="288"/>
            <ac:spMk id="3" creationId="{00000000-0000-0000-0000-000000000000}"/>
          </ac:spMkLst>
        </pc:spChg>
      </pc:sldChg>
      <pc:sldChg chg="modSp del mod">
        <pc:chgData name="Emily Whittaker-Smith | CMRPC" userId="16bdfb81-60a5-4c0c-8cdd-d0b175be2b39" providerId="ADAL" clId="{923F295E-290D-468F-8F0F-1A320106F7FE}" dt="2025-01-31T15:31:15.276" v="480" actId="2696"/>
        <pc:sldMkLst>
          <pc:docMk/>
          <pc:sldMk cId="643434925" sldId="290"/>
        </pc:sldMkLst>
      </pc:sldChg>
      <pc:sldChg chg="addSp modSp mod setBg">
        <pc:chgData name="Emily Whittaker-Smith | CMRPC" userId="16bdfb81-60a5-4c0c-8cdd-d0b175be2b39" providerId="ADAL" clId="{923F295E-290D-468F-8F0F-1A320106F7FE}" dt="2025-02-10T13:24:52.770" v="1211" actId="255"/>
        <pc:sldMkLst>
          <pc:docMk/>
          <pc:sldMk cId="1993350575" sldId="291"/>
        </pc:sldMkLst>
        <pc:spChg chg="mod">
          <ac:chgData name="Emily Whittaker-Smith | CMRPC" userId="16bdfb81-60a5-4c0c-8cdd-d0b175be2b39" providerId="ADAL" clId="{923F295E-290D-468F-8F0F-1A320106F7FE}" dt="2025-02-10T13:24:52.770" v="1211" actId="255"/>
          <ac:spMkLst>
            <pc:docMk/>
            <pc:sldMk cId="1993350575" sldId="291"/>
            <ac:spMk id="2" creationId="{00000000-0000-0000-0000-000000000000}"/>
          </ac:spMkLst>
        </pc:spChg>
        <pc:spChg chg="mod ord">
          <ac:chgData name="Emily Whittaker-Smith | CMRPC" userId="16bdfb81-60a5-4c0c-8cdd-d0b175be2b39" providerId="ADAL" clId="{923F295E-290D-468F-8F0F-1A320106F7FE}" dt="2025-02-07T18:59:52.595" v="1122" actId="26606"/>
          <ac:spMkLst>
            <pc:docMk/>
            <pc:sldMk cId="1993350575" sldId="291"/>
            <ac:spMk id="3" creationId="{00000000-0000-0000-0000-000000000000}"/>
          </ac:spMkLst>
        </pc:spChg>
        <pc:picChg chg="add mod">
          <ac:chgData name="Emily Whittaker-Smith | CMRPC" userId="16bdfb81-60a5-4c0c-8cdd-d0b175be2b39" providerId="ADAL" clId="{923F295E-290D-468F-8F0F-1A320106F7FE}" dt="2025-02-07T18:59:52.595" v="1122" actId="26606"/>
          <ac:picMkLst>
            <pc:docMk/>
            <pc:sldMk cId="1993350575" sldId="291"/>
            <ac:picMk id="3074" creationId="{83F61D36-0BB9-509E-837D-879CE720AC63}"/>
          </ac:picMkLst>
        </pc:picChg>
      </pc:sldChg>
      <pc:sldChg chg="addSp delSp modSp mod setBg">
        <pc:chgData name="Emily Whittaker-Smith | CMRPC" userId="16bdfb81-60a5-4c0c-8cdd-d0b175be2b39" providerId="ADAL" clId="{923F295E-290D-468F-8F0F-1A320106F7FE}" dt="2025-02-10T13:25:03.040" v="1212" actId="255"/>
        <pc:sldMkLst>
          <pc:docMk/>
          <pc:sldMk cId="4065560991" sldId="292"/>
        </pc:sldMkLst>
        <pc:spChg chg="mod">
          <ac:chgData name="Emily Whittaker-Smith | CMRPC" userId="16bdfb81-60a5-4c0c-8cdd-d0b175be2b39" providerId="ADAL" clId="{923F295E-290D-468F-8F0F-1A320106F7FE}" dt="2025-02-10T13:25:03.040" v="1212" actId="255"/>
          <ac:spMkLst>
            <pc:docMk/>
            <pc:sldMk cId="4065560991" sldId="292"/>
            <ac:spMk id="2" creationId="{00000000-0000-0000-0000-000000000000}"/>
          </ac:spMkLst>
        </pc:spChg>
        <pc:spChg chg="mod ord">
          <ac:chgData name="Emily Whittaker-Smith | CMRPC" userId="16bdfb81-60a5-4c0c-8cdd-d0b175be2b39" providerId="ADAL" clId="{923F295E-290D-468F-8F0F-1A320106F7FE}" dt="2025-02-07T18:58:33.966" v="1119" actId="26606"/>
          <ac:spMkLst>
            <pc:docMk/>
            <pc:sldMk cId="4065560991" sldId="292"/>
            <ac:spMk id="3" creationId="{00000000-0000-0000-0000-000000000000}"/>
          </ac:spMkLst>
        </pc:spChg>
        <pc:picChg chg="add mod">
          <ac:chgData name="Emily Whittaker-Smith | CMRPC" userId="16bdfb81-60a5-4c0c-8cdd-d0b175be2b39" providerId="ADAL" clId="{923F295E-290D-468F-8F0F-1A320106F7FE}" dt="2025-02-07T18:58:43.874" v="1120" actId="732"/>
          <ac:picMkLst>
            <pc:docMk/>
            <pc:sldMk cId="4065560991" sldId="292"/>
            <ac:picMk id="2052" creationId="{24EEFFE8-0CEA-89AA-333B-9CE132596E0C}"/>
          </ac:picMkLst>
        </pc:picChg>
      </pc:sldChg>
      <pc:sldChg chg="addSp delSp modSp mod setBg">
        <pc:chgData name="Emily Whittaker-Smith | CMRPC" userId="16bdfb81-60a5-4c0c-8cdd-d0b175be2b39" providerId="ADAL" clId="{923F295E-290D-468F-8F0F-1A320106F7FE}" dt="2025-02-10T13:25:10.614" v="1213" actId="255"/>
        <pc:sldMkLst>
          <pc:docMk/>
          <pc:sldMk cId="2370159951" sldId="293"/>
        </pc:sldMkLst>
        <pc:spChg chg="mod">
          <ac:chgData name="Emily Whittaker-Smith | CMRPC" userId="16bdfb81-60a5-4c0c-8cdd-d0b175be2b39" providerId="ADAL" clId="{923F295E-290D-468F-8F0F-1A320106F7FE}" dt="2025-02-10T13:25:10.614" v="1213" actId="255"/>
          <ac:spMkLst>
            <pc:docMk/>
            <pc:sldMk cId="2370159951" sldId="293"/>
            <ac:spMk id="2" creationId="{00000000-0000-0000-0000-000000000000}"/>
          </ac:spMkLst>
        </pc:spChg>
        <pc:spChg chg="mod">
          <ac:chgData name="Emily Whittaker-Smith | CMRPC" userId="16bdfb81-60a5-4c0c-8cdd-d0b175be2b39" providerId="ADAL" clId="{923F295E-290D-468F-8F0F-1A320106F7FE}" dt="2025-02-07T18:57:47.924" v="1111" actId="26606"/>
          <ac:spMkLst>
            <pc:docMk/>
            <pc:sldMk cId="2370159951" sldId="293"/>
            <ac:spMk id="3" creationId="{00000000-0000-0000-0000-000000000000}"/>
          </ac:spMkLst>
        </pc:spChg>
        <pc:picChg chg="add mod">
          <ac:chgData name="Emily Whittaker-Smith | CMRPC" userId="16bdfb81-60a5-4c0c-8cdd-d0b175be2b39" providerId="ADAL" clId="{923F295E-290D-468F-8F0F-1A320106F7FE}" dt="2025-02-07T18:57:47.924" v="1111" actId="26606"/>
          <ac:picMkLst>
            <pc:docMk/>
            <pc:sldMk cId="2370159951" sldId="293"/>
            <ac:picMk id="1026" creationId="{356E09A5-656A-5FEA-C230-219B99EB8C33}"/>
          </ac:picMkLst>
        </pc:picChg>
      </pc:sldChg>
      <pc:sldChg chg="addSp modSp mod setBg">
        <pc:chgData name="Emily Whittaker-Smith | CMRPC" userId="16bdfb81-60a5-4c0c-8cdd-d0b175be2b39" providerId="ADAL" clId="{923F295E-290D-468F-8F0F-1A320106F7FE}" dt="2025-02-10T13:07:23.858" v="1161" actId="1076"/>
        <pc:sldMkLst>
          <pc:docMk/>
          <pc:sldMk cId="4141969438" sldId="295"/>
        </pc:sldMkLst>
        <pc:spChg chg="mod">
          <ac:chgData name="Emily Whittaker-Smith | CMRPC" userId="16bdfb81-60a5-4c0c-8cdd-d0b175be2b39" providerId="ADAL" clId="{923F295E-290D-468F-8F0F-1A320106F7FE}" dt="2025-02-10T13:06:49.010" v="1149" actId="26606"/>
          <ac:spMkLst>
            <pc:docMk/>
            <pc:sldMk cId="4141969438" sldId="295"/>
            <ac:spMk id="2" creationId="{00000000-0000-0000-0000-000000000000}"/>
          </ac:spMkLst>
        </pc:spChg>
        <pc:spChg chg="mod">
          <ac:chgData name="Emily Whittaker-Smith | CMRPC" userId="16bdfb81-60a5-4c0c-8cdd-d0b175be2b39" providerId="ADAL" clId="{923F295E-290D-468F-8F0F-1A320106F7FE}" dt="2025-02-10T13:06:49.462" v="1150" actId="1076"/>
          <ac:spMkLst>
            <pc:docMk/>
            <pc:sldMk cId="4141969438" sldId="295"/>
            <ac:spMk id="3" creationId="{00000000-0000-0000-0000-000000000000}"/>
          </ac:spMkLst>
        </pc:spChg>
        <pc:picChg chg="add mod">
          <ac:chgData name="Emily Whittaker-Smith | CMRPC" userId="16bdfb81-60a5-4c0c-8cdd-d0b175be2b39" providerId="ADAL" clId="{923F295E-290D-468F-8F0F-1A320106F7FE}" dt="2025-02-10T13:06:49.462" v="1150" actId="1076"/>
          <ac:picMkLst>
            <pc:docMk/>
            <pc:sldMk cId="4141969438" sldId="295"/>
            <ac:picMk id="1026" creationId="{094A5377-DED7-C3AC-C542-EF842E1DF3E8}"/>
          </ac:picMkLst>
        </pc:picChg>
        <pc:picChg chg="add mod">
          <ac:chgData name="Emily Whittaker-Smith | CMRPC" userId="16bdfb81-60a5-4c0c-8cdd-d0b175be2b39" providerId="ADAL" clId="{923F295E-290D-468F-8F0F-1A320106F7FE}" dt="2025-02-10T13:07:05.910" v="1155" actId="1076"/>
          <ac:picMkLst>
            <pc:docMk/>
            <pc:sldMk cId="4141969438" sldId="295"/>
            <ac:picMk id="1028" creationId="{897A0D7B-7DC1-2371-D905-BFCAB910E847}"/>
          </ac:picMkLst>
        </pc:picChg>
        <pc:picChg chg="add mod">
          <ac:chgData name="Emily Whittaker-Smith | CMRPC" userId="16bdfb81-60a5-4c0c-8cdd-d0b175be2b39" providerId="ADAL" clId="{923F295E-290D-468F-8F0F-1A320106F7FE}" dt="2025-02-10T13:07:14.335" v="1158" actId="1076"/>
          <ac:picMkLst>
            <pc:docMk/>
            <pc:sldMk cId="4141969438" sldId="295"/>
            <ac:picMk id="1030" creationId="{05213E64-75A7-A0FA-CE80-7C84D1FA36F8}"/>
          </ac:picMkLst>
        </pc:picChg>
        <pc:picChg chg="add mod">
          <ac:chgData name="Emily Whittaker-Smith | CMRPC" userId="16bdfb81-60a5-4c0c-8cdd-d0b175be2b39" providerId="ADAL" clId="{923F295E-290D-468F-8F0F-1A320106F7FE}" dt="2025-02-10T13:07:23.858" v="1161" actId="1076"/>
          <ac:picMkLst>
            <pc:docMk/>
            <pc:sldMk cId="4141969438" sldId="295"/>
            <ac:picMk id="1032" creationId="{D8835D08-0D36-1ED8-8240-7B48DD1D7EAF}"/>
          </ac:picMkLst>
        </pc:picChg>
      </pc:sldChg>
      <pc:sldChg chg="addSp modSp mod">
        <pc:chgData name="Emily Whittaker-Smith | CMRPC" userId="16bdfb81-60a5-4c0c-8cdd-d0b175be2b39" providerId="ADAL" clId="{923F295E-290D-468F-8F0F-1A320106F7FE}" dt="2025-02-10T13:12:10.612" v="1178" actId="1076"/>
        <pc:sldMkLst>
          <pc:docMk/>
          <pc:sldMk cId="2280162484" sldId="296"/>
        </pc:sldMkLst>
        <pc:spChg chg="mod">
          <ac:chgData name="Emily Whittaker-Smith | CMRPC" userId="16bdfb81-60a5-4c0c-8cdd-d0b175be2b39" providerId="ADAL" clId="{923F295E-290D-468F-8F0F-1A320106F7FE}" dt="2025-01-31T15:39:37.073" v="768" actId="1076"/>
          <ac:spMkLst>
            <pc:docMk/>
            <pc:sldMk cId="2280162484" sldId="296"/>
            <ac:spMk id="2" creationId="{00000000-0000-0000-0000-000000000000}"/>
          </ac:spMkLst>
        </pc:spChg>
        <pc:spChg chg="add mod">
          <ac:chgData name="Emily Whittaker-Smith | CMRPC" userId="16bdfb81-60a5-4c0c-8cdd-d0b175be2b39" providerId="ADAL" clId="{923F295E-290D-468F-8F0F-1A320106F7FE}" dt="2025-01-31T15:39:39.671" v="769" actId="113"/>
          <ac:spMkLst>
            <pc:docMk/>
            <pc:sldMk cId="2280162484" sldId="296"/>
            <ac:spMk id="3" creationId="{A4DF87EA-7D99-BCFC-C80F-4B8B4E30F6E7}"/>
          </ac:spMkLst>
        </pc:spChg>
        <pc:picChg chg="add mod">
          <ac:chgData name="Emily Whittaker-Smith | CMRPC" userId="16bdfb81-60a5-4c0c-8cdd-d0b175be2b39" providerId="ADAL" clId="{923F295E-290D-468F-8F0F-1A320106F7FE}" dt="2025-02-10T13:12:10.612" v="1178" actId="1076"/>
          <ac:picMkLst>
            <pc:docMk/>
            <pc:sldMk cId="2280162484" sldId="296"/>
            <ac:picMk id="2050" creationId="{C309A60D-50C0-F8C5-1BE9-C03E68F498A0}"/>
          </ac:picMkLst>
        </pc:picChg>
      </pc:sldChg>
      <pc:sldChg chg="add del ord">
        <pc:chgData name="Emily Whittaker-Smith | CMRPC" userId="16bdfb81-60a5-4c0c-8cdd-d0b175be2b39" providerId="ADAL" clId="{923F295E-290D-468F-8F0F-1A320106F7FE}" dt="2025-01-31T14:51:33.688" v="3" actId="2696"/>
        <pc:sldMkLst>
          <pc:docMk/>
          <pc:sldMk cId="588919212" sldId="297"/>
        </pc:sldMkLst>
      </pc:sldChg>
      <pc:sldChg chg="addSp delSp modSp add mod ord">
        <pc:chgData name="Emily Whittaker-Smith | CMRPC" userId="16bdfb81-60a5-4c0c-8cdd-d0b175be2b39" providerId="ADAL" clId="{923F295E-290D-468F-8F0F-1A320106F7FE}" dt="2025-02-10T13:46:20.958" v="1264" actId="1076"/>
        <pc:sldMkLst>
          <pc:docMk/>
          <pc:sldMk cId="3798347355" sldId="297"/>
        </pc:sldMkLst>
        <pc:spChg chg="mod">
          <ac:chgData name="Emily Whittaker-Smith | CMRPC" userId="16bdfb81-60a5-4c0c-8cdd-d0b175be2b39" providerId="ADAL" clId="{923F295E-290D-468F-8F0F-1A320106F7FE}" dt="2025-02-10T13:46:17.077" v="1263" actId="1076"/>
          <ac:spMkLst>
            <pc:docMk/>
            <pc:sldMk cId="3798347355" sldId="297"/>
            <ac:spMk id="2" creationId="{260C467E-75DE-6FBA-AC0B-1F5CB366D3CE}"/>
          </ac:spMkLst>
        </pc:spChg>
        <pc:graphicFrameChg chg="add mod">
          <ac:chgData name="Emily Whittaker-Smith | CMRPC" userId="16bdfb81-60a5-4c0c-8cdd-d0b175be2b39" providerId="ADAL" clId="{923F295E-290D-468F-8F0F-1A320106F7FE}" dt="2025-02-10T13:46:20.958" v="1264" actId="1076"/>
          <ac:graphicFrameMkLst>
            <pc:docMk/>
            <pc:sldMk cId="3798347355" sldId="297"/>
            <ac:graphicFrameMk id="4" creationId="{164EDCFF-E99D-52D8-2D76-772A76886E90}"/>
          </ac:graphicFrameMkLst>
        </pc:graphicFrameChg>
      </pc:sldChg>
      <pc:sldChg chg="addSp delSp modSp new mod ord">
        <pc:chgData name="Emily Whittaker-Smith | CMRPC" userId="16bdfb81-60a5-4c0c-8cdd-d0b175be2b39" providerId="ADAL" clId="{923F295E-290D-468F-8F0F-1A320106F7FE}" dt="2025-01-31T15:22:04.503" v="166"/>
        <pc:sldMkLst>
          <pc:docMk/>
          <pc:sldMk cId="898234100" sldId="298"/>
        </pc:sldMkLst>
        <pc:spChg chg="mod">
          <ac:chgData name="Emily Whittaker-Smith | CMRPC" userId="16bdfb81-60a5-4c0c-8cdd-d0b175be2b39" providerId="ADAL" clId="{923F295E-290D-468F-8F0F-1A320106F7FE}" dt="2025-01-31T15:21:13.983" v="114" actId="1076"/>
          <ac:spMkLst>
            <pc:docMk/>
            <pc:sldMk cId="898234100" sldId="298"/>
            <ac:spMk id="2" creationId="{250128C5-E151-6F33-0468-74DBDDD6FC3C}"/>
          </ac:spMkLst>
        </pc:spChg>
        <pc:picChg chg="add mod">
          <ac:chgData name="Emily Whittaker-Smith | CMRPC" userId="16bdfb81-60a5-4c0c-8cdd-d0b175be2b39" providerId="ADAL" clId="{923F295E-290D-468F-8F0F-1A320106F7FE}" dt="2025-01-31T15:21:18.442" v="116" actId="1076"/>
          <ac:picMkLst>
            <pc:docMk/>
            <pc:sldMk cId="898234100" sldId="298"/>
            <ac:picMk id="7" creationId="{D8FCFF25-8A35-238E-007B-AF89F43ED7D8}"/>
          </ac:picMkLst>
        </pc:picChg>
        <pc:picChg chg="add mod">
          <ac:chgData name="Emily Whittaker-Smith | CMRPC" userId="16bdfb81-60a5-4c0c-8cdd-d0b175be2b39" providerId="ADAL" clId="{923F295E-290D-468F-8F0F-1A320106F7FE}" dt="2025-01-31T15:21:15.836" v="115" actId="1076"/>
          <ac:picMkLst>
            <pc:docMk/>
            <pc:sldMk cId="898234100" sldId="298"/>
            <ac:picMk id="8" creationId="{B7C2EC90-F5A9-A27A-1DFC-ACD721ED5B26}"/>
          </ac:picMkLst>
        </pc:picChg>
      </pc:sldChg>
      <pc:sldChg chg="modSp new mod">
        <pc:chgData name="Emily Whittaker-Smith | CMRPC" userId="16bdfb81-60a5-4c0c-8cdd-d0b175be2b39" providerId="ADAL" clId="{923F295E-290D-468F-8F0F-1A320106F7FE}" dt="2025-02-10T13:46:52.092" v="1268" actId="20577"/>
        <pc:sldMkLst>
          <pc:docMk/>
          <pc:sldMk cId="502988847" sldId="299"/>
        </pc:sldMkLst>
        <pc:spChg chg="mod">
          <ac:chgData name="Emily Whittaker-Smith | CMRPC" userId="16bdfb81-60a5-4c0c-8cdd-d0b175be2b39" providerId="ADAL" clId="{923F295E-290D-468F-8F0F-1A320106F7FE}" dt="2025-02-10T13:46:52.092" v="1268" actId="20577"/>
          <ac:spMkLst>
            <pc:docMk/>
            <pc:sldMk cId="502988847" sldId="299"/>
            <ac:spMk id="2" creationId="{9F9E239F-F27F-F09C-EF99-0BE32E68B1A0}"/>
          </ac:spMkLst>
        </pc:spChg>
        <pc:spChg chg="mod">
          <ac:chgData name="Emily Whittaker-Smith | CMRPC" userId="16bdfb81-60a5-4c0c-8cdd-d0b175be2b39" providerId="ADAL" clId="{923F295E-290D-468F-8F0F-1A320106F7FE}" dt="2025-02-07T18:51:11.389" v="1094" actId="27636"/>
          <ac:spMkLst>
            <pc:docMk/>
            <pc:sldMk cId="502988847" sldId="299"/>
            <ac:spMk id="3" creationId="{3100F600-AFC4-5C7B-A537-C3AC7FC00815}"/>
          </ac:spMkLst>
        </pc:spChg>
      </pc:sldChg>
      <pc:sldChg chg="modSp new mod">
        <pc:chgData name="Emily Whittaker-Smith | CMRPC" userId="16bdfb81-60a5-4c0c-8cdd-d0b175be2b39" providerId="ADAL" clId="{923F295E-290D-468F-8F0F-1A320106F7FE}" dt="2025-02-07T18:03:24.714" v="1021" actId="15"/>
        <pc:sldMkLst>
          <pc:docMk/>
          <pc:sldMk cId="148347496" sldId="300"/>
        </pc:sldMkLst>
        <pc:spChg chg="mod">
          <ac:chgData name="Emily Whittaker-Smith | CMRPC" userId="16bdfb81-60a5-4c0c-8cdd-d0b175be2b39" providerId="ADAL" clId="{923F295E-290D-468F-8F0F-1A320106F7FE}" dt="2025-02-07T18:01:12.427" v="989" actId="1076"/>
          <ac:spMkLst>
            <pc:docMk/>
            <pc:sldMk cId="148347496" sldId="300"/>
            <ac:spMk id="2" creationId="{0BCAD792-BE7E-02B8-DDC0-E6050CA1F5E3}"/>
          </ac:spMkLst>
        </pc:spChg>
        <pc:spChg chg="mod">
          <ac:chgData name="Emily Whittaker-Smith | CMRPC" userId="16bdfb81-60a5-4c0c-8cdd-d0b175be2b39" providerId="ADAL" clId="{923F295E-290D-468F-8F0F-1A320106F7FE}" dt="2025-02-07T18:03:24.714" v="1021" actId="15"/>
          <ac:spMkLst>
            <pc:docMk/>
            <pc:sldMk cId="148347496" sldId="300"/>
            <ac:spMk id="3" creationId="{C1C49EDD-DB9B-4F5C-B743-998F2BF5BFA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4A65CD-6FB1-411D-B892-C48FB3FC7585}" type="datetimeFigureOut">
              <a:rPr lang="en-US" smtClean="0"/>
              <a:t>2/18/2026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3B5982-1F72-43EC-AAEC-C5A8C0147948}" type="slidenum">
              <a:rPr lang="en-US" smtClean="0"/>
              <a:t>‹#›</a:t>
            </a:fld>
            <a:endParaRPr lang="en-US"/>
          </a:p>
        </p:txBody>
      </p:sp>
    </p:spTree>
    <p:extLst>
      <p:ext uri="{BB962C8B-B14F-4D97-AF65-F5344CB8AC3E}">
        <p14:creationId xmlns:p14="http://schemas.microsoft.com/office/powerpoint/2010/main" val="1690846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Giving a little overview of the towns I cover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fld id="{BD3B5982-1F72-43EC-AAEC-C5A8C0147948}" type="slidenum">
              <a:rPr lang="en-US" smtClean="0"/>
              <a:t>2</a:t>
            </a:fld>
            <a:endParaRPr lang="en-US"/>
          </a:p>
        </p:txBody>
      </p:sp>
    </p:spTree>
    <p:extLst>
      <p:ext uri="{BB962C8B-B14F-4D97-AF65-F5344CB8AC3E}">
        <p14:creationId xmlns:p14="http://schemas.microsoft.com/office/powerpoint/2010/main" val="1717175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65728-C2EE-0132-EF4C-99E8E683FD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AFAC23-BA36-7C93-3669-67E0ED59BE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FA8A7D-E974-D5E6-477D-58450F14C035}"/>
              </a:ext>
            </a:extLst>
          </p:cNvPr>
          <p:cNvSpPr>
            <a:spLocks noGrp="1"/>
          </p:cNvSpPr>
          <p:nvPr>
            <p:ph type="body" idx="1"/>
          </p:nvPr>
        </p:nvSpPr>
        <p:spPr/>
        <p:txBody>
          <a:bodyPr/>
          <a:lstStyle/>
          <a:p>
            <a:r>
              <a:rPr lang="en-US" dirty="0"/>
              <a:t>One of the following lifeguard training programs:</a:t>
            </a:r>
          </a:p>
          <a:p>
            <a:r>
              <a:rPr lang="en-US" dirty="0"/>
              <a:t>(a) An American Red Cross Lifeguard Training Certificate; or</a:t>
            </a:r>
          </a:p>
          <a:p>
            <a:r>
              <a:rPr lang="en-US" dirty="0"/>
              <a:t>(b) Lifesaving Society of Canada National Lifeguard Service; or</a:t>
            </a:r>
          </a:p>
          <a:p>
            <a:r>
              <a:rPr lang="en-US" dirty="0"/>
              <a:t>(c) Boy Scouts of America Lifeguard Certificate; or</a:t>
            </a:r>
          </a:p>
          <a:p>
            <a:r>
              <a:rPr lang="en-US" dirty="0"/>
              <a:t>(d) National YMCA Lifeguard Certificate; or</a:t>
            </a:r>
          </a:p>
          <a:p>
            <a:r>
              <a:rPr lang="en-US" dirty="0"/>
              <a:t>(e) Ellis and Associates International Lifeguard Training Program; and</a:t>
            </a:r>
          </a:p>
        </p:txBody>
      </p:sp>
      <p:sp>
        <p:nvSpPr>
          <p:cNvPr id="4" name="Slide Number Placeholder 3">
            <a:extLst>
              <a:ext uri="{FF2B5EF4-FFF2-40B4-BE49-F238E27FC236}">
                <a16:creationId xmlns:a16="http://schemas.microsoft.com/office/drawing/2014/main" id="{BE68D646-5587-9B82-C533-DCFBA1BF5ECA}"/>
              </a:ext>
            </a:extLst>
          </p:cNvPr>
          <p:cNvSpPr>
            <a:spLocks noGrp="1"/>
          </p:cNvSpPr>
          <p:nvPr>
            <p:ph type="sldNum" sz="quarter" idx="5"/>
          </p:nvPr>
        </p:nvSpPr>
        <p:spPr/>
        <p:txBody>
          <a:bodyPr/>
          <a:lstStyle/>
          <a:p>
            <a:fld id="{BD3B5982-1F72-43EC-AAEC-C5A8C0147948}" type="slidenum">
              <a:rPr lang="en-US" smtClean="0"/>
              <a:t>26</a:t>
            </a:fld>
            <a:endParaRPr lang="en-US"/>
          </a:p>
        </p:txBody>
      </p:sp>
    </p:spTree>
    <p:extLst>
      <p:ext uri="{BB962C8B-B14F-4D97-AF65-F5344CB8AC3E}">
        <p14:creationId xmlns:p14="http://schemas.microsoft.com/office/powerpoint/2010/main" val="3140103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a:t>
            </a:r>
            <a:r>
              <a:rPr lang="en-US" baseline="0" dirty="0"/>
              <a:t> is to prevent kids from getting their hands on them, and keep the medications clearly identified to each camper. If you don’t have the infrastructure for infirmary, make it your policy that parents are responsible for that.</a:t>
            </a:r>
            <a:endParaRPr lang="en-US" dirty="0"/>
          </a:p>
        </p:txBody>
      </p:sp>
      <p:sp>
        <p:nvSpPr>
          <p:cNvPr id="4" name="Slide Number Placeholder 3"/>
          <p:cNvSpPr>
            <a:spLocks noGrp="1"/>
          </p:cNvSpPr>
          <p:nvPr>
            <p:ph type="sldNum" sz="quarter" idx="10"/>
          </p:nvPr>
        </p:nvSpPr>
        <p:spPr/>
        <p:txBody>
          <a:bodyPr/>
          <a:lstStyle/>
          <a:p>
            <a:fld id="{BD3B5982-1F72-43EC-AAEC-C5A8C0147948}" type="slidenum">
              <a:rPr lang="en-US" smtClean="0"/>
              <a:t>32</a:t>
            </a:fld>
            <a:endParaRPr lang="en-US"/>
          </a:p>
        </p:txBody>
      </p:sp>
    </p:spTree>
    <p:extLst>
      <p:ext uri="{BB962C8B-B14F-4D97-AF65-F5344CB8AC3E}">
        <p14:creationId xmlns:p14="http://schemas.microsoft.com/office/powerpoint/2010/main" val="2661625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 2 week in advance due date</a:t>
            </a:r>
          </a:p>
        </p:txBody>
      </p:sp>
      <p:sp>
        <p:nvSpPr>
          <p:cNvPr id="4" name="Slide Number Placeholder 3"/>
          <p:cNvSpPr>
            <a:spLocks noGrp="1"/>
          </p:cNvSpPr>
          <p:nvPr>
            <p:ph type="sldNum" sz="quarter" idx="5"/>
          </p:nvPr>
        </p:nvSpPr>
        <p:spPr/>
        <p:txBody>
          <a:bodyPr/>
          <a:lstStyle/>
          <a:p>
            <a:fld id="{BD3B5982-1F72-43EC-AAEC-C5A8C0147948}" type="slidenum">
              <a:rPr lang="en-US" smtClean="0"/>
              <a:t>35</a:t>
            </a:fld>
            <a:endParaRPr lang="en-US"/>
          </a:p>
        </p:txBody>
      </p:sp>
    </p:spTree>
    <p:extLst>
      <p:ext uri="{BB962C8B-B14F-4D97-AF65-F5344CB8AC3E}">
        <p14:creationId xmlns:p14="http://schemas.microsoft.com/office/powerpoint/2010/main" val="3440697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Composition notebook!!!</a:t>
            </a:r>
          </a:p>
        </p:txBody>
      </p:sp>
      <p:sp>
        <p:nvSpPr>
          <p:cNvPr id="4" name="Slide Number Placeholder 3"/>
          <p:cNvSpPr>
            <a:spLocks noGrp="1"/>
          </p:cNvSpPr>
          <p:nvPr>
            <p:ph type="sldNum" sz="quarter" idx="5"/>
          </p:nvPr>
        </p:nvSpPr>
        <p:spPr/>
        <p:txBody>
          <a:bodyPr/>
          <a:lstStyle/>
          <a:p>
            <a:fld id="{BD3B5982-1F72-43EC-AAEC-C5A8C0147948}" type="slidenum">
              <a:rPr lang="en-US" smtClean="0"/>
              <a:t>36</a:t>
            </a:fld>
            <a:endParaRPr lang="en-US"/>
          </a:p>
        </p:txBody>
      </p:sp>
    </p:spTree>
    <p:extLst>
      <p:ext uri="{BB962C8B-B14F-4D97-AF65-F5344CB8AC3E}">
        <p14:creationId xmlns:p14="http://schemas.microsoft.com/office/powerpoint/2010/main" val="1386725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baseline="0" dirty="0">
                <a:solidFill>
                  <a:srgbClr val="000000"/>
                </a:solidFill>
                <a:latin typeface="Arial" panose="020B0604020202020204" pitchFamily="34" charset="0"/>
              </a:rPr>
              <a:t>Such injuries or incidents shall include, but not be limited to</a:t>
            </a:r>
            <a:r>
              <a:rPr lang="en-US" sz="1400" b="1" i="0" u="none" strike="noStrike" baseline="0" dirty="0">
                <a:solidFill>
                  <a:srgbClr val="000000"/>
                </a:solidFill>
                <a:latin typeface="Arial" panose="020B0604020202020204" pitchFamily="34" charset="0"/>
              </a:rPr>
              <a:t>: </a:t>
            </a:r>
            <a:r>
              <a:rPr lang="en-US" sz="1200" b="0" i="0" u="none" strike="noStrike" baseline="0" dirty="0">
                <a:solidFill>
                  <a:srgbClr val="000000"/>
                </a:solidFill>
                <a:latin typeface="Arial" panose="020B0604020202020204" pitchFamily="34" charset="0"/>
              </a:rPr>
              <a:t>(1) cuts or lacerations for which suturing is required (2) when resuscitation or other life saving measures are required (3) fracture or dislocation (4) concussion (5) administration of an epinephrine auto-injector or (6) those resulting from errors in the administration of medications including diabetes care. </a:t>
            </a:r>
            <a:endParaRPr lang="en-US" dirty="0"/>
          </a:p>
        </p:txBody>
      </p:sp>
      <p:sp>
        <p:nvSpPr>
          <p:cNvPr id="4" name="Slide Number Placeholder 3"/>
          <p:cNvSpPr>
            <a:spLocks noGrp="1"/>
          </p:cNvSpPr>
          <p:nvPr>
            <p:ph type="sldNum" sz="quarter" idx="5"/>
          </p:nvPr>
        </p:nvSpPr>
        <p:spPr/>
        <p:txBody>
          <a:bodyPr/>
          <a:lstStyle/>
          <a:p>
            <a:fld id="{BD3B5982-1F72-43EC-AAEC-C5A8C0147948}" type="slidenum">
              <a:rPr lang="en-US" smtClean="0"/>
              <a:t>37</a:t>
            </a:fld>
            <a:endParaRPr lang="en-US"/>
          </a:p>
        </p:txBody>
      </p:sp>
    </p:spTree>
    <p:extLst>
      <p:ext uri="{BB962C8B-B14F-4D97-AF65-F5344CB8AC3E}">
        <p14:creationId xmlns:p14="http://schemas.microsoft.com/office/powerpoint/2010/main" val="4082897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 check expiration dates as well (especially liquids).</a:t>
            </a:r>
          </a:p>
        </p:txBody>
      </p:sp>
      <p:sp>
        <p:nvSpPr>
          <p:cNvPr id="4" name="Slide Number Placeholder 3"/>
          <p:cNvSpPr>
            <a:spLocks noGrp="1"/>
          </p:cNvSpPr>
          <p:nvPr>
            <p:ph type="sldNum" sz="quarter" idx="5"/>
          </p:nvPr>
        </p:nvSpPr>
        <p:spPr/>
        <p:txBody>
          <a:bodyPr/>
          <a:lstStyle/>
          <a:p>
            <a:fld id="{BD3B5982-1F72-43EC-AAEC-C5A8C0147948}" type="slidenum">
              <a:rPr lang="en-US" smtClean="0"/>
              <a:t>38</a:t>
            </a:fld>
            <a:endParaRPr lang="en-US"/>
          </a:p>
        </p:txBody>
      </p:sp>
    </p:spTree>
    <p:extLst>
      <p:ext uri="{BB962C8B-B14F-4D97-AF65-F5344CB8AC3E}">
        <p14:creationId xmlns:p14="http://schemas.microsoft.com/office/powerpoint/2010/main" val="3129117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Arial" panose="020B0604020202020204" pitchFamily="34" charset="0"/>
              </a:rPr>
              <a:t>The additional amendments fall into 4 categories: </a:t>
            </a:r>
          </a:p>
          <a:p>
            <a:r>
              <a:rPr lang="en-US" sz="1800" b="0" i="0" u="none" strike="noStrike" baseline="0" dirty="0">
                <a:solidFill>
                  <a:srgbClr val="000000"/>
                </a:solidFill>
                <a:latin typeface="Arial" panose="020B0604020202020204" pitchFamily="34" charset="0"/>
              </a:rPr>
              <a:t>1.Administration of Medications for Diabetes Care</a:t>
            </a:r>
          </a:p>
          <a:p>
            <a:r>
              <a:rPr lang="en-US" sz="1800" b="0" i="0" u="none" strike="noStrike" baseline="0" dirty="0">
                <a:solidFill>
                  <a:srgbClr val="000000"/>
                </a:solidFill>
                <a:latin typeface="Arial" panose="020B0604020202020204" pitchFamily="34" charset="0"/>
              </a:rPr>
              <a:t>2.Training and Parental Consent Requirements for Diabetes Care</a:t>
            </a:r>
          </a:p>
          <a:p>
            <a:r>
              <a:rPr lang="en-US" sz="1800" b="0" i="0" u="none" strike="noStrike" baseline="0" dirty="0">
                <a:solidFill>
                  <a:srgbClr val="000000"/>
                </a:solidFill>
                <a:latin typeface="Arial" panose="020B0604020202020204" pitchFamily="34" charset="0"/>
              </a:rPr>
              <a:t>3.Aquatics and Specialized High Risk Activities</a:t>
            </a:r>
          </a:p>
          <a:p>
            <a:r>
              <a:rPr lang="en-US" sz="1800" b="0" i="0" u="none" strike="noStrike" baseline="0" dirty="0">
                <a:solidFill>
                  <a:srgbClr val="000000"/>
                </a:solidFill>
                <a:latin typeface="Arial" panose="020B0604020202020204" pitchFamily="34" charset="0"/>
              </a:rPr>
              <a:t>4.Other Changes to Re-Organize, Clarify, or Align with Existing State Codes</a:t>
            </a:r>
          </a:p>
          <a:p>
            <a:endParaRPr lang="en-US" dirty="0"/>
          </a:p>
        </p:txBody>
      </p:sp>
      <p:sp>
        <p:nvSpPr>
          <p:cNvPr id="4" name="Slide Number Placeholder 3"/>
          <p:cNvSpPr>
            <a:spLocks noGrp="1"/>
          </p:cNvSpPr>
          <p:nvPr>
            <p:ph type="sldNum" sz="quarter" idx="5"/>
          </p:nvPr>
        </p:nvSpPr>
        <p:spPr/>
        <p:txBody>
          <a:bodyPr/>
          <a:lstStyle/>
          <a:p>
            <a:fld id="{BD3B5982-1F72-43EC-AAEC-C5A8C0147948}" type="slidenum">
              <a:rPr lang="en-US" smtClean="0"/>
              <a:t>39</a:t>
            </a:fld>
            <a:endParaRPr lang="en-US"/>
          </a:p>
        </p:txBody>
      </p:sp>
    </p:spTree>
    <p:extLst>
      <p:ext uri="{BB962C8B-B14F-4D97-AF65-F5344CB8AC3E}">
        <p14:creationId xmlns:p14="http://schemas.microsoft.com/office/powerpoint/2010/main" val="2469214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Past expiration, lot of the time is eye wash</a:t>
            </a:r>
          </a:p>
        </p:txBody>
      </p:sp>
      <p:sp>
        <p:nvSpPr>
          <p:cNvPr id="4" name="Slide Number Placeholder 3"/>
          <p:cNvSpPr>
            <a:spLocks noGrp="1"/>
          </p:cNvSpPr>
          <p:nvPr>
            <p:ph type="sldNum" sz="quarter" idx="5"/>
          </p:nvPr>
        </p:nvSpPr>
        <p:spPr/>
        <p:txBody>
          <a:bodyPr/>
          <a:lstStyle/>
          <a:p>
            <a:fld id="{BD3B5982-1F72-43EC-AAEC-C5A8C0147948}" type="slidenum">
              <a:rPr lang="en-US" smtClean="0"/>
              <a:t>41</a:t>
            </a:fld>
            <a:endParaRPr lang="en-US"/>
          </a:p>
        </p:txBody>
      </p:sp>
    </p:spTree>
    <p:extLst>
      <p:ext uri="{BB962C8B-B14F-4D97-AF65-F5344CB8AC3E}">
        <p14:creationId xmlns:p14="http://schemas.microsoft.com/office/powerpoint/2010/main" val="3027207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Aiming for end of 2025 launch!</a:t>
            </a:r>
          </a:p>
        </p:txBody>
      </p:sp>
      <p:sp>
        <p:nvSpPr>
          <p:cNvPr id="4" name="Slide Number Placeholder 3"/>
          <p:cNvSpPr>
            <a:spLocks noGrp="1"/>
          </p:cNvSpPr>
          <p:nvPr>
            <p:ph type="sldNum" sz="quarter" idx="5"/>
          </p:nvPr>
        </p:nvSpPr>
        <p:spPr/>
        <p:txBody>
          <a:bodyPr/>
          <a:lstStyle/>
          <a:p>
            <a:fld id="{BD3B5982-1F72-43EC-AAEC-C5A8C0147948}" type="slidenum">
              <a:rPr lang="en-US" smtClean="0"/>
              <a:t>43</a:t>
            </a:fld>
            <a:endParaRPr lang="en-US"/>
          </a:p>
        </p:txBody>
      </p:sp>
    </p:spTree>
    <p:extLst>
      <p:ext uri="{BB962C8B-B14F-4D97-AF65-F5344CB8AC3E}">
        <p14:creationId xmlns:p14="http://schemas.microsoft.com/office/powerpoint/2010/main" val="2483422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A22A7-3689-2752-D846-3CCD21F6A9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74CF28-FED9-5514-10AA-1C8F17D4C5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4F994D-718E-78CD-1243-B0975F36CB41}"/>
              </a:ext>
            </a:extLst>
          </p:cNvPr>
          <p:cNvSpPr>
            <a:spLocks noGrp="1"/>
          </p:cNvSpPr>
          <p:nvPr>
            <p:ph type="body" idx="1"/>
          </p:nvPr>
        </p:nvSpPr>
        <p:spPr/>
        <p:txBody>
          <a:bodyPr/>
          <a:lstStyle/>
          <a:p>
            <a:r>
              <a:rPr lang="en-US" dirty="0"/>
              <a:t>Describe in detail the camp’s orientation/training plan</a:t>
            </a:r>
          </a:p>
          <a:p>
            <a:r>
              <a:rPr lang="en-US" dirty="0"/>
              <a:t>Must cover:</a:t>
            </a:r>
          </a:p>
          <a:p>
            <a:pPr lvl="1"/>
            <a:r>
              <a:rPr lang="en-US" dirty="0"/>
              <a:t>Camp’s organization, policies and procedures</a:t>
            </a:r>
          </a:p>
          <a:p>
            <a:pPr lvl="2"/>
            <a:r>
              <a:rPr lang="en-US" dirty="0"/>
              <a:t>E.g.: Disaster/emergency plans, health care policies, etc.</a:t>
            </a:r>
          </a:p>
          <a:p>
            <a:pPr lvl="1"/>
            <a:r>
              <a:rPr lang="en-US" dirty="0"/>
              <a:t>Specific training overseeing campers with unique physical or behavioral needs</a:t>
            </a:r>
          </a:p>
          <a:p>
            <a:pPr lvl="1"/>
            <a:r>
              <a:rPr lang="en-US" dirty="0"/>
              <a:t>Complete </a:t>
            </a:r>
            <a:r>
              <a:rPr lang="en-US" b="1" dirty="0"/>
              <a:t>ANNUAL</a:t>
            </a:r>
            <a:r>
              <a:rPr lang="en-US" dirty="0"/>
              <a:t> online head injury safety/concussion program (CDC Heads-Up certificate)</a:t>
            </a:r>
          </a:p>
          <a:p>
            <a:r>
              <a:rPr lang="en-US" dirty="0"/>
              <a:t>Attendance record of this orientation with the date and time of training must be kept on file</a:t>
            </a:r>
          </a:p>
          <a:p>
            <a:r>
              <a:rPr lang="en-US" dirty="0"/>
              <a:t>No staff shall be assigned to be responsible for a group of children nor utilize any staff to supervise others until they have undergone the orientation described</a:t>
            </a:r>
          </a:p>
          <a:p>
            <a:pPr algn="l"/>
            <a:endParaRPr lang="en-US" dirty="0"/>
          </a:p>
        </p:txBody>
      </p:sp>
      <p:sp>
        <p:nvSpPr>
          <p:cNvPr id="4" name="Slide Number Placeholder 3">
            <a:extLst>
              <a:ext uri="{FF2B5EF4-FFF2-40B4-BE49-F238E27FC236}">
                <a16:creationId xmlns:a16="http://schemas.microsoft.com/office/drawing/2014/main" id="{E8E42FA0-7592-3463-91ED-C91FAECF83CA}"/>
              </a:ext>
            </a:extLst>
          </p:cNvPr>
          <p:cNvSpPr>
            <a:spLocks noGrp="1"/>
          </p:cNvSpPr>
          <p:nvPr>
            <p:ph type="sldNum" sz="quarter" idx="5"/>
          </p:nvPr>
        </p:nvSpPr>
        <p:spPr/>
        <p:txBody>
          <a:bodyPr/>
          <a:lstStyle/>
          <a:p>
            <a:fld id="{BD3B5982-1F72-43EC-AAEC-C5A8C0147948}" type="slidenum">
              <a:rPr lang="en-US" smtClean="0"/>
              <a:t>8</a:t>
            </a:fld>
            <a:endParaRPr lang="en-US"/>
          </a:p>
        </p:txBody>
      </p:sp>
    </p:spTree>
    <p:extLst>
      <p:ext uri="{BB962C8B-B14F-4D97-AF65-F5344CB8AC3E}">
        <p14:creationId xmlns:p14="http://schemas.microsoft.com/office/powerpoint/2010/main" val="3169396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Lost camper and swimmer plan</a:t>
            </a:r>
          </a:p>
          <a:p>
            <a:pPr marL="171450" indent="-171450">
              <a:buFont typeface="Arial" panose="020B0604020202020204" pitchFamily="34" charset="0"/>
              <a:buChar char="•"/>
            </a:pPr>
            <a:r>
              <a:rPr lang="en-US" sz="1800" b="0" i="0" u="none" strike="noStrike" baseline="0" dirty="0">
                <a:solidFill>
                  <a:srgbClr val="000000"/>
                </a:solidFill>
                <a:latin typeface="Arial" panose="020B0604020202020204" pitchFamily="34" charset="0"/>
              </a:rPr>
              <a:t>Include the search of the entire campground </a:t>
            </a:r>
          </a:p>
          <a:p>
            <a:pPr marL="171450" indent="-171450">
              <a:buFont typeface="Arial" panose="020B0604020202020204" pitchFamily="34" charset="0"/>
              <a:buChar char="•"/>
            </a:pPr>
            <a:r>
              <a:rPr lang="en-US" sz="1800" b="0" i="0" u="none" strike="noStrike" baseline="0" dirty="0">
                <a:solidFill>
                  <a:srgbClr val="000000"/>
                </a:solidFill>
                <a:latin typeface="Arial" panose="020B0604020202020204" pitchFamily="34" charset="0"/>
              </a:rPr>
              <a:t>Detail shallow water and deep water searches </a:t>
            </a:r>
          </a:p>
          <a:p>
            <a:pPr marL="171450" indent="-171450">
              <a:buFont typeface="Arial" panose="020B0604020202020204" pitchFamily="34" charset="0"/>
              <a:buChar char="•"/>
            </a:pPr>
            <a:r>
              <a:rPr lang="en-US" sz="1800" b="0" i="0" u="none" strike="noStrike" baseline="0" dirty="0">
                <a:solidFill>
                  <a:srgbClr val="000000"/>
                </a:solidFill>
                <a:latin typeface="Arial" panose="020B0604020202020204" pitchFamily="34" charset="0"/>
              </a:rPr>
              <a:t>Clearly outline staff/volunteer responsibilities </a:t>
            </a:r>
          </a:p>
          <a:p>
            <a:pPr marL="171450" indent="-171450">
              <a:buFont typeface="Arial" panose="020B0604020202020204" pitchFamily="34" charset="0"/>
              <a:buChar char="•"/>
            </a:pPr>
            <a:r>
              <a:rPr lang="en-US" sz="1800" b="0" i="0" u="none" strike="noStrike" baseline="0" dirty="0">
                <a:solidFill>
                  <a:srgbClr val="000000"/>
                </a:solidFill>
                <a:latin typeface="Arial" panose="020B0604020202020204" pitchFamily="34" charset="0"/>
              </a:rPr>
              <a:t>Identify when and who calls 911 </a:t>
            </a:r>
          </a:p>
        </p:txBody>
      </p:sp>
      <p:sp>
        <p:nvSpPr>
          <p:cNvPr id="4" name="Slide Number Placeholder 3"/>
          <p:cNvSpPr>
            <a:spLocks noGrp="1"/>
          </p:cNvSpPr>
          <p:nvPr>
            <p:ph type="sldNum" sz="quarter" idx="5"/>
          </p:nvPr>
        </p:nvSpPr>
        <p:spPr/>
        <p:txBody>
          <a:bodyPr/>
          <a:lstStyle/>
          <a:p>
            <a:fld id="{BD3B5982-1F72-43EC-AAEC-C5A8C0147948}" type="slidenum">
              <a:rPr lang="en-US" smtClean="0"/>
              <a:t>13</a:t>
            </a:fld>
            <a:endParaRPr lang="en-US"/>
          </a:p>
        </p:txBody>
      </p:sp>
    </p:spTree>
    <p:extLst>
      <p:ext uri="{BB962C8B-B14F-4D97-AF65-F5344CB8AC3E}">
        <p14:creationId xmlns:p14="http://schemas.microsoft.com/office/powerpoint/2010/main" val="1507264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To maximize camper’s growth and development while protecting campers and staff.</a:t>
            </a:r>
          </a:p>
        </p:txBody>
      </p:sp>
      <p:sp>
        <p:nvSpPr>
          <p:cNvPr id="4" name="Slide Number Placeholder 3"/>
          <p:cNvSpPr>
            <a:spLocks noGrp="1"/>
          </p:cNvSpPr>
          <p:nvPr>
            <p:ph type="sldNum" sz="quarter" idx="5"/>
          </p:nvPr>
        </p:nvSpPr>
        <p:spPr/>
        <p:txBody>
          <a:bodyPr/>
          <a:lstStyle/>
          <a:p>
            <a:fld id="{BD3B5982-1F72-43EC-AAEC-C5A8C0147948}" type="slidenum">
              <a:rPr lang="en-US" smtClean="0"/>
              <a:t>16</a:t>
            </a:fld>
            <a:endParaRPr lang="en-US"/>
          </a:p>
        </p:txBody>
      </p:sp>
    </p:spTree>
    <p:extLst>
      <p:ext uri="{BB962C8B-B14F-4D97-AF65-F5344CB8AC3E}">
        <p14:creationId xmlns:p14="http://schemas.microsoft.com/office/powerpoint/2010/main" val="3185781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a headcount to make sure you don’t leave anyone behind!</a:t>
            </a:r>
          </a:p>
        </p:txBody>
      </p:sp>
      <p:sp>
        <p:nvSpPr>
          <p:cNvPr id="4" name="Slide Number Placeholder 3"/>
          <p:cNvSpPr>
            <a:spLocks noGrp="1"/>
          </p:cNvSpPr>
          <p:nvPr>
            <p:ph type="sldNum" sz="quarter" idx="5"/>
          </p:nvPr>
        </p:nvSpPr>
        <p:spPr/>
        <p:txBody>
          <a:bodyPr/>
          <a:lstStyle/>
          <a:p>
            <a:fld id="{BD3B5982-1F72-43EC-AAEC-C5A8C0147948}" type="slidenum">
              <a:rPr lang="en-US" smtClean="0"/>
              <a:t>21</a:t>
            </a:fld>
            <a:endParaRPr lang="en-US"/>
          </a:p>
        </p:txBody>
      </p:sp>
    </p:spTree>
    <p:extLst>
      <p:ext uri="{BB962C8B-B14F-4D97-AF65-F5344CB8AC3E}">
        <p14:creationId xmlns:p14="http://schemas.microsoft.com/office/powerpoint/2010/main" val="3444347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following lifeguard training programs:</a:t>
            </a:r>
          </a:p>
          <a:p>
            <a:r>
              <a:rPr lang="en-US" dirty="0"/>
              <a:t>(a) An American Red Cross Lifeguard Training Certificate; or</a:t>
            </a:r>
          </a:p>
          <a:p>
            <a:r>
              <a:rPr lang="en-US" dirty="0"/>
              <a:t>(b) Lifesaving Society of Canada National Lifeguard Service; or</a:t>
            </a:r>
          </a:p>
          <a:p>
            <a:r>
              <a:rPr lang="en-US" dirty="0"/>
              <a:t>(c) Boy Scouts of America Lifeguard Certificate; or</a:t>
            </a:r>
          </a:p>
          <a:p>
            <a:r>
              <a:rPr lang="en-US" dirty="0"/>
              <a:t>(d) National YMCA Lifeguard Certificate; or</a:t>
            </a:r>
          </a:p>
          <a:p>
            <a:r>
              <a:rPr lang="en-US" dirty="0"/>
              <a:t>(e) Ellis and Associates International Lifeguard Training Program; and</a:t>
            </a:r>
          </a:p>
        </p:txBody>
      </p:sp>
      <p:sp>
        <p:nvSpPr>
          <p:cNvPr id="4" name="Slide Number Placeholder 3"/>
          <p:cNvSpPr>
            <a:spLocks noGrp="1"/>
          </p:cNvSpPr>
          <p:nvPr>
            <p:ph type="sldNum" sz="quarter" idx="5"/>
          </p:nvPr>
        </p:nvSpPr>
        <p:spPr/>
        <p:txBody>
          <a:bodyPr/>
          <a:lstStyle/>
          <a:p>
            <a:fld id="{BD3B5982-1F72-43EC-AAEC-C5A8C0147948}" type="slidenum">
              <a:rPr lang="en-US" smtClean="0"/>
              <a:t>22</a:t>
            </a:fld>
            <a:endParaRPr lang="en-US"/>
          </a:p>
        </p:txBody>
      </p:sp>
    </p:spTree>
    <p:extLst>
      <p:ext uri="{BB962C8B-B14F-4D97-AF65-F5344CB8AC3E}">
        <p14:creationId xmlns:p14="http://schemas.microsoft.com/office/powerpoint/2010/main" val="432561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Compliance with 105 CMR 435.000 Minimum Standards for Swimming Pools (State Sanitary Code, Chapter V) &amp; 105 CMR 445.000 Minimum Standards Bathing Beaches (State Sanitary Code, Chapter VII).</a:t>
            </a:r>
          </a:p>
          <a:p>
            <a:r>
              <a:rPr lang="en-US" dirty="0"/>
              <a:t>105 CMR 432.000 Minimum Requirements for Personal Flotation Devices for Minor Children at Municipal and Recreational Programs and Camps. </a:t>
            </a:r>
          </a:p>
          <a:p>
            <a:pPr marL="171450" indent="-171450">
              <a:buFont typeface="Arial" panose="020B0604020202020204" pitchFamily="34" charset="0"/>
              <a:buChar char="•"/>
            </a:pPr>
            <a:r>
              <a:rPr lang="en-US" dirty="0"/>
              <a:t>Protects all minor campers, staff, and volunteers who swim at fresh or saltwater beaches while attending recreational camps or programs</a:t>
            </a:r>
          </a:p>
        </p:txBody>
      </p:sp>
      <p:sp>
        <p:nvSpPr>
          <p:cNvPr id="4" name="Slide Number Placeholder 3"/>
          <p:cNvSpPr>
            <a:spLocks noGrp="1"/>
          </p:cNvSpPr>
          <p:nvPr>
            <p:ph type="sldNum" sz="quarter" idx="5"/>
          </p:nvPr>
        </p:nvSpPr>
        <p:spPr/>
        <p:txBody>
          <a:bodyPr/>
          <a:lstStyle/>
          <a:p>
            <a:fld id="{BD3B5982-1F72-43EC-AAEC-C5A8C0147948}" type="slidenum">
              <a:rPr lang="en-US" smtClean="0"/>
              <a:t>23</a:t>
            </a:fld>
            <a:endParaRPr lang="en-US"/>
          </a:p>
        </p:txBody>
      </p:sp>
    </p:spTree>
    <p:extLst>
      <p:ext uri="{BB962C8B-B14F-4D97-AF65-F5344CB8AC3E}">
        <p14:creationId xmlns:p14="http://schemas.microsoft.com/office/powerpoint/2010/main" val="268805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D0B05-F16A-529C-1564-72B2CFF5A1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B74A88-778E-01AD-58B8-04326DAF24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A52D27-41E1-073E-AD91-31E3B95F67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8B119D-C386-7E08-8899-A63523E9EFEA}"/>
              </a:ext>
            </a:extLst>
          </p:cNvPr>
          <p:cNvSpPr>
            <a:spLocks noGrp="1"/>
          </p:cNvSpPr>
          <p:nvPr>
            <p:ph type="sldNum" sz="quarter" idx="5"/>
          </p:nvPr>
        </p:nvSpPr>
        <p:spPr/>
        <p:txBody>
          <a:bodyPr/>
          <a:lstStyle/>
          <a:p>
            <a:fld id="{BD3B5982-1F72-43EC-AAEC-C5A8C0147948}" type="slidenum">
              <a:rPr lang="en-US" smtClean="0"/>
              <a:t>24</a:t>
            </a:fld>
            <a:endParaRPr lang="en-US"/>
          </a:p>
        </p:txBody>
      </p:sp>
    </p:spTree>
    <p:extLst>
      <p:ext uri="{BB962C8B-B14F-4D97-AF65-F5344CB8AC3E}">
        <p14:creationId xmlns:p14="http://schemas.microsoft.com/office/powerpoint/2010/main" val="2023294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D75E3-5F21-85D4-7273-81A137223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7FFD2E-FAED-083B-30CF-B7F698AAB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F6C04A-F169-2109-181C-637469C2D4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5B0B73-C423-77B1-1743-878A366BF86C}"/>
              </a:ext>
            </a:extLst>
          </p:cNvPr>
          <p:cNvSpPr>
            <a:spLocks noGrp="1"/>
          </p:cNvSpPr>
          <p:nvPr>
            <p:ph type="sldNum" sz="quarter" idx="5"/>
          </p:nvPr>
        </p:nvSpPr>
        <p:spPr/>
        <p:txBody>
          <a:bodyPr/>
          <a:lstStyle/>
          <a:p>
            <a:fld id="{BD3B5982-1F72-43EC-AAEC-C5A8C0147948}" type="slidenum">
              <a:rPr lang="en-US" smtClean="0"/>
              <a:t>25</a:t>
            </a:fld>
            <a:endParaRPr lang="en-US"/>
          </a:p>
        </p:txBody>
      </p:sp>
    </p:spTree>
    <p:extLst>
      <p:ext uri="{BB962C8B-B14F-4D97-AF65-F5344CB8AC3E}">
        <p14:creationId xmlns:p14="http://schemas.microsoft.com/office/powerpoint/2010/main" val="330913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78ABE3C1-DBE1-495D-B57B-2849774B866A}" type="datetimeFigureOut">
              <a:rPr lang="en-US" smtClean="0"/>
              <a:t>2/18/2026</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6D22F896-40B5-4ADD-8801-0D06FADFA095}" type="slidenum">
              <a:rPr lang="en-US" smtClean="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14442193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2/18/2026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42918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2/18/2026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8571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2/18/2026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8375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2/18/2026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30579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2/18/2026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61527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2/18/2026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94733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2/18/2026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8141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2/18/2026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62816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2/18/2026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30042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2/18/2026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78035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9D6E9DEC-419B-4CC5-A080-3B06BD5A8291}" type="datetimeFigureOut">
              <a:rPr lang="en-US" smtClean="0"/>
              <a:t>2/18/2026</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0400311"/>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ednc.org/4-h-summer-camps-open-doors-for-youth/"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https://creativecommons.org/licenses/by-nd/3.0/"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mass.gov/orgs/massachusetts-department-of-children-families/locations" TargetMode="External"/><Relationship Id="rId2" Type="http://schemas.openxmlformats.org/officeDocument/2006/relationships/hyperlink" Target="https://www.mass.gov/how-to/report-child-abuse-or-neglec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redcap.link/campinjuryreportin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mailto:ewhittakersmith@cmrpc.org" TargetMode="External"/><Relationship Id="rId2" Type="http://schemas.openxmlformats.org/officeDocument/2006/relationships/hyperlink" Target="https://cmrpc.org/regional-collaboration-community-planning/regional-services/public-health/central-massachusetts-public-health-training-hub/" TargetMode="Externa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group of people in a canoe&#10;&#10;Description automatically generated">
            <a:extLst>
              <a:ext uri="{FF2B5EF4-FFF2-40B4-BE49-F238E27FC236}">
                <a16:creationId xmlns:a16="http://schemas.microsoft.com/office/drawing/2014/main" id="{6A7C41FA-A390-6406-EEED-6DEB563D0C7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useBgFill="1">
        <p:nvSpPr>
          <p:cNvPr id="9" name="Rectangle 8">
            <a:extLst>
              <a:ext uri="{FF2B5EF4-FFF2-40B4-BE49-F238E27FC236}">
                <a16:creationId xmlns:a16="http://schemas.microsoft.com/office/drawing/2014/main" id="{EFB0C39A-F8CA-4A79-AFFC-E9780FB19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mping tents hit by the sun rays">
            <a:extLst>
              <a:ext uri="{FF2B5EF4-FFF2-40B4-BE49-F238E27FC236}">
                <a16:creationId xmlns:a16="http://schemas.microsoft.com/office/drawing/2014/main" id="{3E5EBBCD-AD41-56F9-27A4-7DE2AE2701E4}"/>
              </a:ext>
            </a:extLst>
          </p:cNvPr>
          <p:cNvPicPr>
            <a:picLocks noChangeAspect="1"/>
          </p:cNvPicPr>
          <p:nvPr/>
        </p:nvPicPr>
        <p:blipFill>
          <a:blip r:embed="rId4">
            <a:alphaModFix amt="40000"/>
          </a:blip>
          <a:srcRect t="15730"/>
          <a:stretch/>
        </p:blipFill>
        <p:spPr>
          <a:xfrm>
            <a:off x="20" y="-2"/>
            <a:ext cx="12191980" cy="6858000"/>
          </a:xfrm>
          <a:prstGeom prst="rect">
            <a:avLst/>
          </a:prstGeom>
        </p:spPr>
      </p:pic>
      <p:sp>
        <p:nvSpPr>
          <p:cNvPr id="2" name="Title 1"/>
          <p:cNvSpPr>
            <a:spLocks noGrp="1"/>
          </p:cNvSpPr>
          <p:nvPr>
            <p:ph type="ctrTitle"/>
          </p:nvPr>
        </p:nvSpPr>
        <p:spPr>
          <a:xfrm>
            <a:off x="1261872" y="758952"/>
            <a:ext cx="9418320" cy="4041648"/>
          </a:xfrm>
        </p:spPr>
        <p:txBody>
          <a:bodyPr>
            <a:normAutofit/>
          </a:bodyPr>
          <a:lstStyle/>
          <a:p>
            <a:r>
              <a:rPr lang="en-US" dirty="0"/>
              <a:t>Recreational Camps</a:t>
            </a:r>
            <a:br>
              <a:rPr lang="en-US" dirty="0"/>
            </a:br>
            <a:r>
              <a:rPr lang="en-US" dirty="0"/>
              <a:t>Regulation Review</a:t>
            </a:r>
            <a:br>
              <a:rPr lang="en-US" dirty="0"/>
            </a:br>
            <a:r>
              <a:rPr lang="en-US" dirty="0"/>
              <a:t>2026</a:t>
            </a:r>
          </a:p>
        </p:txBody>
      </p:sp>
      <p:sp>
        <p:nvSpPr>
          <p:cNvPr id="3" name="Subtitle 2"/>
          <p:cNvSpPr>
            <a:spLocks noGrp="1"/>
          </p:cNvSpPr>
          <p:nvPr>
            <p:ph type="subTitle" idx="1"/>
          </p:nvPr>
        </p:nvSpPr>
        <p:spPr>
          <a:xfrm>
            <a:off x="1261872" y="4800600"/>
            <a:ext cx="9418320" cy="1691640"/>
          </a:xfrm>
        </p:spPr>
        <p:txBody>
          <a:bodyPr>
            <a:normAutofit/>
          </a:bodyPr>
          <a:lstStyle/>
          <a:p>
            <a:r>
              <a:rPr lang="en-US" dirty="0">
                <a:solidFill>
                  <a:schemeClr val="tx1"/>
                </a:solidFill>
              </a:rPr>
              <a:t>Central Massachusetts Public Health Training Hub</a:t>
            </a:r>
          </a:p>
        </p:txBody>
      </p:sp>
      <p:sp>
        <p:nvSpPr>
          <p:cNvPr id="4" name="Subtitle 2">
            <a:extLst>
              <a:ext uri="{FF2B5EF4-FFF2-40B4-BE49-F238E27FC236}">
                <a16:creationId xmlns:a16="http://schemas.microsoft.com/office/drawing/2014/main" id="{308A8FF6-2F55-B5F1-FE37-949F5C1455BB}"/>
              </a:ext>
            </a:extLst>
          </p:cNvPr>
          <p:cNvSpPr txBox="1">
            <a:spLocks/>
          </p:cNvSpPr>
          <p:nvPr/>
        </p:nvSpPr>
        <p:spPr>
          <a:xfrm>
            <a:off x="1386840" y="592756"/>
            <a:ext cx="9418320" cy="1691640"/>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dirty="0">
                <a:solidFill>
                  <a:schemeClr val="tx1"/>
                </a:solidFill>
              </a:rPr>
              <a:t>Central Massachusetts Regional Planning Commission</a:t>
            </a:r>
          </a:p>
        </p:txBody>
      </p:sp>
      <p:sp>
        <p:nvSpPr>
          <p:cNvPr id="8" name="TextBox 7">
            <a:extLst>
              <a:ext uri="{FF2B5EF4-FFF2-40B4-BE49-F238E27FC236}">
                <a16:creationId xmlns:a16="http://schemas.microsoft.com/office/drawing/2014/main" id="{701392AD-A48C-36D1-DA81-B239F73B7CFC}"/>
              </a:ext>
            </a:extLst>
          </p:cNvPr>
          <p:cNvSpPr txBox="1"/>
          <p:nvPr/>
        </p:nvSpPr>
        <p:spPr>
          <a:xfrm>
            <a:off x="0" y="6858000"/>
            <a:ext cx="12192000" cy="230832"/>
          </a:xfrm>
          <a:prstGeom prst="rect">
            <a:avLst/>
          </a:prstGeom>
          <a:noFill/>
        </p:spPr>
        <p:txBody>
          <a:bodyPr wrap="square" rtlCol="0">
            <a:spAutoFit/>
          </a:bodyPr>
          <a:lstStyle/>
          <a:p>
            <a:r>
              <a:rPr lang="en-US" sz="900">
                <a:hlinkClick r:id="rId3" tooltip="https://www.ednc.org/4-h-summer-camps-open-doors-for-youth/"/>
              </a:rPr>
              <a:t>This Photo</a:t>
            </a:r>
            <a:r>
              <a:rPr lang="en-US" sz="900"/>
              <a:t> by Unknown Author is licensed under </a:t>
            </a:r>
            <a:r>
              <a:rPr lang="en-US" sz="900">
                <a:hlinkClick r:id="rId5" tooltip="https://creativecommons.org/licenses/by-nd/3.0/"/>
              </a:rPr>
              <a:t>CC BY-ND</a:t>
            </a:r>
            <a:endParaRPr lang="en-US" sz="900"/>
          </a:p>
        </p:txBody>
      </p:sp>
      <p:sp>
        <p:nvSpPr>
          <p:cNvPr id="6" name="TextBox 5">
            <a:extLst>
              <a:ext uri="{FF2B5EF4-FFF2-40B4-BE49-F238E27FC236}">
                <a16:creationId xmlns:a16="http://schemas.microsoft.com/office/drawing/2014/main" id="{D3BDE955-A61A-A138-2FCA-047345BDA4B9}"/>
              </a:ext>
            </a:extLst>
          </p:cNvPr>
          <p:cNvSpPr txBox="1"/>
          <p:nvPr/>
        </p:nvSpPr>
        <p:spPr>
          <a:xfrm>
            <a:off x="10318050" y="6122909"/>
            <a:ext cx="1873930" cy="369332"/>
          </a:xfrm>
          <a:prstGeom prst="rect">
            <a:avLst/>
          </a:prstGeom>
          <a:noFill/>
        </p:spPr>
        <p:txBody>
          <a:bodyPr wrap="square" rtlCol="0">
            <a:spAutoFit/>
          </a:bodyPr>
          <a:lstStyle/>
          <a:p>
            <a:r>
              <a:rPr lang="en-US" dirty="0"/>
              <a:t>March 2026</a:t>
            </a:r>
          </a:p>
        </p:txBody>
      </p:sp>
    </p:spTree>
    <p:extLst>
      <p:ext uri="{BB962C8B-B14F-4D97-AF65-F5344CB8AC3E}">
        <p14:creationId xmlns:p14="http://schemas.microsoft.com/office/powerpoint/2010/main" val="91812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0" nodeType="withEffect">
                                  <p:stCondLst>
                                    <p:cond delay="1500"/>
                                  </p:stCondLst>
                                  <p:iterate>
                                    <p:tmPct val="10000"/>
                                  </p:iterate>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7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26FD3-6F77-39C5-5423-8C536EE934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62A11C-36D5-26C4-4E58-4B589F40506C}"/>
              </a:ext>
            </a:extLst>
          </p:cNvPr>
          <p:cNvSpPr>
            <a:spLocks noGrp="1"/>
          </p:cNvSpPr>
          <p:nvPr>
            <p:ph type="title"/>
          </p:nvPr>
        </p:nvSpPr>
        <p:spPr/>
        <p:txBody>
          <a:bodyPr/>
          <a:lstStyle/>
          <a:p>
            <a:r>
              <a:rPr lang="en-US" dirty="0"/>
              <a:t>Camp Site Requirements (Cont.) </a:t>
            </a:r>
          </a:p>
        </p:txBody>
      </p:sp>
      <p:sp>
        <p:nvSpPr>
          <p:cNvPr id="5" name="Content Placeholder 2">
            <a:extLst>
              <a:ext uri="{FF2B5EF4-FFF2-40B4-BE49-F238E27FC236}">
                <a16:creationId xmlns:a16="http://schemas.microsoft.com/office/drawing/2014/main" id="{5F983C55-6584-DE7D-7661-EE5CA9FDE8CC}"/>
              </a:ext>
            </a:extLst>
          </p:cNvPr>
          <p:cNvSpPr txBox="1">
            <a:spLocks/>
          </p:cNvSpPr>
          <p:nvPr/>
        </p:nvSpPr>
        <p:spPr>
          <a:xfrm>
            <a:off x="695740" y="1868557"/>
            <a:ext cx="10475844" cy="4770782"/>
          </a:xfrm>
          <a:prstGeom prst="rect">
            <a:avLst/>
          </a:prstGeom>
        </p:spPr>
        <p:txBody>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None/>
            </a:pPr>
            <a:r>
              <a:rPr lang="en-US" dirty="0"/>
              <a:t>Sleeping Area and Spacing Requirements</a:t>
            </a:r>
          </a:p>
          <a:p>
            <a:pPr marL="285750" indent="-285750">
              <a:buFont typeface="Arial" panose="020B0604020202020204" pitchFamily="34" charset="0"/>
              <a:buChar char="•"/>
            </a:pPr>
            <a:r>
              <a:rPr lang="en-US" sz="1600" dirty="0"/>
              <a:t>Provide adequate square footage per person in the cabin/sleeping areas [.458]:</a:t>
            </a:r>
          </a:p>
          <a:p>
            <a:pPr marL="560070" lvl="1" indent="-285750">
              <a:buFont typeface="Arial" panose="020B0604020202020204" pitchFamily="34" charset="0"/>
              <a:buChar char="•"/>
            </a:pPr>
            <a:r>
              <a:rPr lang="en-US" sz="1400" dirty="0"/>
              <a:t>40 ft2 for single beds</a:t>
            </a:r>
          </a:p>
          <a:p>
            <a:pPr marL="560070" lvl="1" indent="-285750">
              <a:buFont typeface="Arial" panose="020B0604020202020204" pitchFamily="34" charset="0"/>
              <a:buChar char="•"/>
            </a:pPr>
            <a:r>
              <a:rPr lang="en-US" sz="1400" dirty="0"/>
              <a:t>35 ft2 for bunk beds</a:t>
            </a:r>
          </a:p>
          <a:p>
            <a:pPr marL="560070" lvl="1" indent="-285750">
              <a:buFont typeface="Arial" panose="020B0604020202020204" pitchFamily="34" charset="0"/>
              <a:buChar char="•"/>
            </a:pPr>
            <a:r>
              <a:rPr lang="en-US" sz="1400" dirty="0"/>
              <a:t>50 ft2 for individuals with special equipment</a:t>
            </a:r>
          </a:p>
          <a:p>
            <a:pPr marL="285750" indent="-285750">
              <a:buFont typeface="Arial" panose="020B0604020202020204" pitchFamily="34" charset="0"/>
              <a:buChar char="•"/>
            </a:pPr>
            <a:r>
              <a:rPr lang="en-US" sz="1600" dirty="0"/>
              <a:t>Maintain appropriate bed arrangements [.470]:</a:t>
            </a:r>
          </a:p>
          <a:p>
            <a:pPr marL="285750" indent="-285750">
              <a:buFont typeface="Arial" panose="020B0604020202020204" pitchFamily="34" charset="0"/>
              <a:buChar char="•"/>
            </a:pPr>
            <a:r>
              <a:rPr lang="en-US" sz="1600" dirty="0"/>
              <a:t>6 ft of distance between the heads of sleepers</a:t>
            </a:r>
          </a:p>
          <a:p>
            <a:pPr marL="285750" indent="-285750">
              <a:buFont typeface="Arial" panose="020B0604020202020204" pitchFamily="34" charset="0"/>
              <a:buChar char="•"/>
            </a:pPr>
            <a:r>
              <a:rPr lang="en-US" sz="1600" dirty="0"/>
              <a:t>Head to toe sleeping is a common practice</a:t>
            </a:r>
          </a:p>
          <a:p>
            <a:pPr marL="560070" lvl="1" indent="-285750">
              <a:buFont typeface="Arial" panose="020B0604020202020204" pitchFamily="34" charset="0"/>
              <a:buChar char="•"/>
            </a:pPr>
            <a:r>
              <a:rPr lang="en-US" sz="1400" dirty="0"/>
              <a:t>3 ft between single beds</a:t>
            </a:r>
          </a:p>
          <a:p>
            <a:pPr marL="560070" lvl="1" indent="-285750">
              <a:buFont typeface="Arial" panose="020B0604020202020204" pitchFamily="34" charset="0"/>
              <a:buChar char="•"/>
            </a:pPr>
            <a:r>
              <a:rPr lang="en-US" sz="1400" dirty="0"/>
              <a:t>4.5 ft between bunk beds</a:t>
            </a:r>
          </a:p>
          <a:p>
            <a:pPr marL="285750" indent="-285750">
              <a:buFont typeface="Arial" panose="020B0604020202020204" pitchFamily="34" charset="0"/>
              <a:buChar char="•"/>
            </a:pPr>
            <a:r>
              <a:rPr lang="en-US" sz="1600" dirty="0"/>
              <a:t>Tents under 400 ft2 must be labeled as fire resistant [.217]</a:t>
            </a:r>
          </a:p>
          <a:p>
            <a:pPr marL="285750" indent="-285750">
              <a:buFont typeface="Arial" panose="020B0604020202020204" pitchFamily="34" charset="0"/>
              <a:buChar char="•"/>
            </a:pPr>
            <a:r>
              <a:rPr lang="en-US" sz="1600" dirty="0"/>
              <a:t>Screens must be in place for all windows [.452]</a:t>
            </a:r>
          </a:p>
          <a:p>
            <a:pPr marL="285750" indent="-285750">
              <a:buFont typeface="Arial" panose="020B0604020202020204" pitchFamily="34" charset="0"/>
              <a:buChar char="•"/>
            </a:pPr>
            <a:r>
              <a:rPr lang="en-US" sz="1600" dirty="0"/>
              <a:t>Self-closing doors that open in the direction of the flow of traffic out of the building [.452]</a:t>
            </a:r>
          </a:p>
          <a:p>
            <a:pPr lvl="1"/>
            <a:endParaRPr lang="en-US" dirty="0"/>
          </a:p>
        </p:txBody>
      </p:sp>
    </p:spTree>
    <p:extLst>
      <p:ext uri="{BB962C8B-B14F-4D97-AF65-F5344CB8AC3E}">
        <p14:creationId xmlns:p14="http://schemas.microsoft.com/office/powerpoint/2010/main" val="1422944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799EF-92D8-B648-42CB-3B7EE13CA8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9A4305-085E-95C6-3297-FAA2373573DB}"/>
              </a:ext>
            </a:extLst>
          </p:cNvPr>
          <p:cNvSpPr>
            <a:spLocks noGrp="1"/>
          </p:cNvSpPr>
          <p:nvPr>
            <p:ph type="title"/>
          </p:nvPr>
        </p:nvSpPr>
        <p:spPr/>
        <p:txBody>
          <a:bodyPr/>
          <a:lstStyle/>
          <a:p>
            <a:r>
              <a:rPr lang="en-US" dirty="0"/>
              <a:t>Camp Site Requirements (Cont.) </a:t>
            </a:r>
          </a:p>
        </p:txBody>
      </p:sp>
      <p:sp>
        <p:nvSpPr>
          <p:cNvPr id="5" name="Content Placeholder 2">
            <a:extLst>
              <a:ext uri="{FF2B5EF4-FFF2-40B4-BE49-F238E27FC236}">
                <a16:creationId xmlns:a16="http://schemas.microsoft.com/office/drawing/2014/main" id="{A950154D-8ECC-423F-C06C-BE51E6177833}"/>
              </a:ext>
            </a:extLst>
          </p:cNvPr>
          <p:cNvSpPr txBox="1">
            <a:spLocks/>
          </p:cNvSpPr>
          <p:nvPr/>
        </p:nvSpPr>
        <p:spPr>
          <a:xfrm>
            <a:off x="695740" y="1868557"/>
            <a:ext cx="10475844" cy="4770782"/>
          </a:xfrm>
          <a:prstGeom prst="rect">
            <a:avLst/>
          </a:prstGeom>
        </p:spPr>
        <p:txBody>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None/>
            </a:pPr>
            <a:r>
              <a:rPr lang="en-US" dirty="0"/>
              <a:t>Food Services at Camp </a:t>
            </a:r>
          </a:p>
          <a:p>
            <a:pPr marL="285750" indent="-285750"/>
            <a:r>
              <a:rPr lang="en-US" dirty="0"/>
              <a:t>Camps that prepare and/or serve meals must comply with </a:t>
            </a:r>
            <a:r>
              <a:rPr lang="en-US" sz="1600" dirty="0"/>
              <a:t>105 CMR 590.000 Minimum Sanitation Standards for Food Establishments</a:t>
            </a:r>
          </a:p>
          <a:p>
            <a:pPr marL="560070" lvl="1" indent="-285750"/>
            <a:r>
              <a:rPr lang="en-US" sz="1400" dirty="0"/>
              <a:t>Prominently display a Food Service permit</a:t>
            </a:r>
          </a:p>
          <a:p>
            <a:pPr marL="560070" lvl="1" indent="-285750"/>
            <a:r>
              <a:rPr lang="en-US" sz="1400" dirty="0"/>
              <a:t>Obtain written compliance with 105 CMR 590 for the USDA Summer Food Service Program (if applicable) [.320]</a:t>
            </a:r>
          </a:p>
          <a:p>
            <a:pPr marL="560070" lvl="1" indent="-285750"/>
            <a:r>
              <a:rPr lang="en-US" sz="1400" dirty="0"/>
              <a:t>Ensure proper storage methods for meals brought from home [.335]</a:t>
            </a:r>
          </a:p>
          <a:p>
            <a:pPr marL="560070" lvl="1" indent="-285750"/>
            <a:r>
              <a:rPr lang="en-US" sz="1400" dirty="0"/>
              <a:t>Provide lunches if a camper arrives without one [.335]</a:t>
            </a:r>
          </a:p>
          <a:p>
            <a:pPr marL="560070" lvl="1" indent="-285750"/>
            <a:r>
              <a:rPr lang="en-US" sz="1400" dirty="0"/>
              <a:t>Install screens in all windows and self-closing exterior doors [.452]</a:t>
            </a:r>
          </a:p>
          <a:p>
            <a:pPr marL="560070" lvl="1" indent="-285750"/>
            <a:r>
              <a:rPr lang="en-US" sz="1400" dirty="0"/>
              <a:t>Ensure adequate lighting in all kitchens and dining areas [.453]</a:t>
            </a:r>
          </a:p>
          <a:p>
            <a:pPr lvl="1"/>
            <a:endParaRPr lang="en-US" dirty="0"/>
          </a:p>
        </p:txBody>
      </p:sp>
      <p:pic>
        <p:nvPicPr>
          <p:cNvPr id="3074" name="Picture 2" descr="Ham Slices For Eating, Jamon Snack Meat Product, Butchery Food ...">
            <a:extLst>
              <a:ext uri="{FF2B5EF4-FFF2-40B4-BE49-F238E27FC236}">
                <a16:creationId xmlns:a16="http://schemas.microsoft.com/office/drawing/2014/main" id="{5507A929-BBFA-2E9E-937D-F83072B8CD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610"/>
          <a:stretch/>
        </p:blipFill>
        <p:spPr bwMode="auto">
          <a:xfrm>
            <a:off x="7346373" y="4225966"/>
            <a:ext cx="2850360" cy="186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557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680" y="641063"/>
            <a:ext cx="9692640" cy="1325562"/>
          </a:xfrm>
        </p:spPr>
        <p:txBody>
          <a:bodyPr>
            <a:normAutofit fontScale="90000"/>
          </a:bodyPr>
          <a:lstStyle/>
          <a:p>
            <a:r>
              <a:rPr lang="en-US" dirty="0"/>
              <a:t>Summer Camp Policy</a:t>
            </a:r>
            <a:br>
              <a:rPr lang="en-US" dirty="0"/>
            </a:br>
            <a:r>
              <a:rPr lang="en-US" dirty="0"/>
              <a:t>Special Contingency Plans </a:t>
            </a:r>
            <a:br>
              <a:rPr lang="en-US" dirty="0"/>
            </a:br>
            <a:r>
              <a:rPr lang="en-US" sz="2000" dirty="0"/>
              <a:t>105 CMR 430.211</a:t>
            </a:r>
          </a:p>
        </p:txBody>
      </p:sp>
      <p:sp>
        <p:nvSpPr>
          <p:cNvPr id="3" name="Content Placeholder 2"/>
          <p:cNvSpPr>
            <a:spLocks noGrp="1"/>
          </p:cNvSpPr>
          <p:nvPr>
            <p:ph idx="1"/>
          </p:nvPr>
        </p:nvSpPr>
        <p:spPr>
          <a:xfrm>
            <a:off x="1261872" y="2133599"/>
            <a:ext cx="8915400" cy="4443663"/>
          </a:xfrm>
        </p:spPr>
        <p:txBody>
          <a:bodyPr/>
          <a:lstStyle/>
          <a:p>
            <a:r>
              <a:rPr lang="en-US" dirty="0"/>
              <a:t>Must cover the following scenarios:</a:t>
            </a:r>
          </a:p>
          <a:p>
            <a:pPr lvl="1"/>
            <a:r>
              <a:rPr lang="en-US" dirty="0"/>
              <a:t>Camper who is registered for camp but does not show up for the day/does not show up at designated pick-up location</a:t>
            </a:r>
          </a:p>
          <a:p>
            <a:pPr lvl="2"/>
            <a:r>
              <a:rPr lang="en-US" dirty="0"/>
              <a:t>Who are you going to call? What steps are you going to take?</a:t>
            </a:r>
          </a:p>
          <a:p>
            <a:pPr lvl="1"/>
            <a:r>
              <a:rPr lang="en-US" dirty="0"/>
              <a:t>Unregistered camper arrives at camp</a:t>
            </a:r>
          </a:p>
          <a:p>
            <a:pPr lvl="2"/>
            <a:r>
              <a:rPr lang="en-US" dirty="0"/>
              <a:t>Immunization records must be reviewed by Health Care Supervisor on-site prior to engaging in any activities</a:t>
            </a:r>
          </a:p>
          <a:p>
            <a:pPr lvl="1"/>
            <a:endParaRPr lang="en-US" dirty="0"/>
          </a:p>
        </p:txBody>
      </p:sp>
      <p:pic>
        <p:nvPicPr>
          <p:cNvPr id="3074" name="Picture 2" descr="5 Keys to Being a Successful Camp Counselor - Camp Live Oak">
            <a:extLst>
              <a:ext uri="{FF2B5EF4-FFF2-40B4-BE49-F238E27FC236}">
                <a16:creationId xmlns:a16="http://schemas.microsoft.com/office/drawing/2014/main" id="{3C427A9F-E417-D9A1-8503-1F694B4E9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1135" y="4355430"/>
            <a:ext cx="4726137" cy="209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915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Summer Camp Policy</a:t>
            </a:r>
            <a:br>
              <a:rPr lang="en-US" dirty="0"/>
            </a:br>
            <a:r>
              <a:rPr lang="en-US" dirty="0"/>
              <a:t>Disaster Plans or Other Emergencies</a:t>
            </a:r>
            <a:br>
              <a:rPr lang="en-US" dirty="0"/>
            </a:br>
            <a:r>
              <a:rPr lang="en-US" sz="2000" dirty="0"/>
              <a:t>105 CMR 430.210</a:t>
            </a:r>
            <a:endParaRPr lang="en-US" dirty="0"/>
          </a:p>
        </p:txBody>
      </p:sp>
      <p:sp>
        <p:nvSpPr>
          <p:cNvPr id="3" name="Content Placeholder 2"/>
          <p:cNvSpPr>
            <a:spLocks noGrp="1"/>
          </p:cNvSpPr>
          <p:nvPr>
            <p:ph idx="1"/>
          </p:nvPr>
        </p:nvSpPr>
        <p:spPr>
          <a:xfrm>
            <a:off x="1261872" y="1826342"/>
            <a:ext cx="4473006" cy="4816642"/>
          </a:xfrm>
        </p:spPr>
        <p:txBody>
          <a:bodyPr>
            <a:normAutofit lnSpcReduction="10000"/>
          </a:bodyPr>
          <a:lstStyle/>
          <a:p>
            <a:pPr marL="0" indent="0">
              <a:buNone/>
            </a:pPr>
            <a:r>
              <a:rPr lang="en-US" dirty="0"/>
              <a:t>Must cover: </a:t>
            </a:r>
          </a:p>
          <a:p>
            <a:r>
              <a:rPr lang="en-US" dirty="0"/>
              <a:t>Fire Evacuation Plan</a:t>
            </a:r>
          </a:p>
          <a:p>
            <a:pPr lvl="1"/>
            <a:r>
              <a:rPr lang="en-US" dirty="0"/>
              <a:t>Fire Drills – held within 24 hours of the beginning of </a:t>
            </a:r>
            <a:r>
              <a:rPr lang="en-US" b="1" dirty="0"/>
              <a:t>each camp session</a:t>
            </a:r>
            <a:r>
              <a:rPr lang="en-US" dirty="0"/>
              <a:t> (1</a:t>
            </a:r>
            <a:r>
              <a:rPr lang="en-US" baseline="30000" dirty="0"/>
              <a:t>st</a:t>
            </a:r>
            <a:r>
              <a:rPr lang="en-US" dirty="0"/>
              <a:t> day)</a:t>
            </a:r>
          </a:p>
          <a:p>
            <a:pPr lvl="1"/>
            <a:r>
              <a:rPr lang="en-US" dirty="0"/>
              <a:t>Submit written fire evacuation plan to respective Fire Department for approval</a:t>
            </a:r>
          </a:p>
          <a:p>
            <a:pPr lvl="1"/>
            <a:r>
              <a:rPr lang="en-US" dirty="0"/>
              <a:t>Must indicate the frequency of fire drills to be held during camp season</a:t>
            </a:r>
          </a:p>
          <a:p>
            <a:pPr lvl="1"/>
            <a:endParaRPr lang="en-US" dirty="0"/>
          </a:p>
          <a:p>
            <a:r>
              <a:rPr lang="en-US" dirty="0"/>
              <a:t>Disaster/Emergency Plans</a:t>
            </a:r>
          </a:p>
          <a:p>
            <a:pPr lvl="1"/>
            <a:r>
              <a:rPr lang="en-US" dirty="0"/>
              <a:t>Describe shelter locations/facilities, include maps as an overview</a:t>
            </a:r>
          </a:p>
          <a:p>
            <a:pPr lvl="2"/>
            <a:r>
              <a:rPr lang="en-US" dirty="0"/>
              <a:t>Large enough to accommodate al staff/volunteers present at camp</a:t>
            </a:r>
          </a:p>
          <a:p>
            <a:pPr lvl="1"/>
            <a:r>
              <a:rPr lang="en-US" dirty="0"/>
              <a:t>E.g.: lightning storms, non-natural emergencies (active shooter)</a:t>
            </a:r>
          </a:p>
          <a:p>
            <a:pPr lvl="1"/>
            <a:endParaRPr lang="en-US" dirty="0"/>
          </a:p>
        </p:txBody>
      </p:sp>
      <p:sp>
        <p:nvSpPr>
          <p:cNvPr id="5" name="Content Placeholder 2">
            <a:extLst>
              <a:ext uri="{FF2B5EF4-FFF2-40B4-BE49-F238E27FC236}">
                <a16:creationId xmlns:a16="http://schemas.microsoft.com/office/drawing/2014/main" id="{24A4CCF6-C9DC-D76B-9A6B-35859C0DD49A}"/>
              </a:ext>
            </a:extLst>
          </p:cNvPr>
          <p:cNvSpPr txBox="1">
            <a:spLocks/>
          </p:cNvSpPr>
          <p:nvPr/>
        </p:nvSpPr>
        <p:spPr>
          <a:xfrm>
            <a:off x="6096000" y="2333238"/>
            <a:ext cx="4473006" cy="4816642"/>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en-US" dirty="0"/>
              <a:t>Lost Camper and Swimmer Plan</a:t>
            </a:r>
          </a:p>
          <a:p>
            <a:pPr lvl="1"/>
            <a:r>
              <a:rPr lang="en-US" dirty="0"/>
              <a:t>Describe what your procedures are for a lost camper/swimmer</a:t>
            </a:r>
          </a:p>
          <a:p>
            <a:pPr lvl="2"/>
            <a:r>
              <a:rPr lang="en-US" dirty="0"/>
              <a:t>Don’t delay contacting emergency services!</a:t>
            </a:r>
          </a:p>
          <a:p>
            <a:pPr lvl="2"/>
            <a:endParaRPr lang="en-US" dirty="0"/>
          </a:p>
          <a:p>
            <a:r>
              <a:rPr lang="en-US" dirty="0"/>
              <a:t>Disease Outbreak Response Plan</a:t>
            </a:r>
          </a:p>
          <a:p>
            <a:pPr lvl="1"/>
            <a:r>
              <a:rPr lang="en-US" b="0" i="0" u="none" strike="noStrike" baseline="0" dirty="0"/>
              <a:t>Develop written procedures on how to prepare for and respond to disease outbreaks at camp</a:t>
            </a:r>
          </a:p>
          <a:p>
            <a:pPr lvl="1"/>
            <a:r>
              <a:rPr lang="en-US" sz="1600" b="0" i="0" u="none" strike="noStrike" baseline="0" dirty="0"/>
              <a:t>Plans must include but are not limited to:</a:t>
            </a:r>
          </a:p>
          <a:p>
            <a:pPr lvl="2"/>
            <a:r>
              <a:rPr lang="en-US" b="0" i="0" u="none" strike="noStrike" baseline="0" dirty="0"/>
              <a:t>Alternative staffing plans</a:t>
            </a:r>
          </a:p>
          <a:p>
            <a:pPr lvl="2"/>
            <a:r>
              <a:rPr lang="en-US" b="0" i="0" u="none" strike="noStrike" baseline="0" dirty="0"/>
              <a:t>Isolation and quarantine spaces</a:t>
            </a:r>
          </a:p>
          <a:p>
            <a:pPr lvl="2"/>
            <a:r>
              <a:rPr lang="en-US" b="0" i="0" u="none" strike="noStrike" baseline="0" dirty="0"/>
              <a:t>Disease reporting requirements</a:t>
            </a:r>
          </a:p>
          <a:p>
            <a:pPr marR="0" algn="l"/>
            <a:endParaRPr lang="en-US" b="0" i="0" u="none" strike="noStrike" baseline="0" dirty="0"/>
          </a:p>
          <a:p>
            <a:pPr lvl="1"/>
            <a:endParaRPr lang="en-US" dirty="0"/>
          </a:p>
          <a:p>
            <a:pPr lvl="1"/>
            <a:endParaRPr lang="en-US" dirty="0"/>
          </a:p>
        </p:txBody>
      </p:sp>
    </p:spTree>
    <p:extLst>
      <p:ext uri="{BB962C8B-B14F-4D97-AF65-F5344CB8AC3E}">
        <p14:creationId xmlns:p14="http://schemas.microsoft.com/office/powerpoint/2010/main" val="351057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1325562"/>
          </a:xfrm>
        </p:spPr>
        <p:txBody>
          <a:bodyPr>
            <a:normAutofit/>
          </a:bodyPr>
          <a:lstStyle/>
          <a:p>
            <a:r>
              <a:rPr lang="en-US" sz="2800" dirty="0"/>
              <a:t>Summer Camp Policy</a:t>
            </a:r>
            <a:br>
              <a:rPr lang="en-US" sz="2800" dirty="0"/>
            </a:br>
            <a:r>
              <a:rPr lang="en-US" sz="2800" dirty="0"/>
              <a:t>Shelter Plans </a:t>
            </a:r>
            <a:br>
              <a:rPr lang="en-US" sz="2800" dirty="0"/>
            </a:br>
            <a:r>
              <a:rPr lang="en-US" sz="1800" dirty="0"/>
              <a:t>105 CMR 430.457</a:t>
            </a:r>
          </a:p>
        </p:txBody>
      </p:sp>
      <p:sp>
        <p:nvSpPr>
          <p:cNvPr id="3" name="Content Placeholder 2"/>
          <p:cNvSpPr>
            <a:spLocks noGrp="1"/>
          </p:cNvSpPr>
          <p:nvPr>
            <p:ph idx="1"/>
          </p:nvPr>
        </p:nvSpPr>
        <p:spPr>
          <a:xfrm>
            <a:off x="1261872" y="1933575"/>
            <a:ext cx="4401509" cy="4246562"/>
          </a:xfrm>
        </p:spPr>
        <p:txBody>
          <a:bodyPr>
            <a:normAutofit/>
          </a:bodyPr>
          <a:lstStyle/>
          <a:p>
            <a:r>
              <a:rPr lang="en-US" dirty="0"/>
              <a:t>Develop a shelter plan for on-going camp activities during inclement weather</a:t>
            </a:r>
          </a:p>
          <a:p>
            <a:r>
              <a:rPr lang="en-US" dirty="0"/>
              <a:t>Shelter structure shall be sufficiently large to house and provide for camp activities</a:t>
            </a:r>
          </a:p>
          <a:p>
            <a:r>
              <a:rPr lang="en-US" dirty="0"/>
              <a:t>Include map for location</a:t>
            </a:r>
          </a:p>
        </p:txBody>
      </p:sp>
      <p:pic>
        <p:nvPicPr>
          <p:cNvPr id="1026" name="Picture 2" descr="Camping map. Summer camp background. Vector nature clip art or ...">
            <a:extLst>
              <a:ext uri="{FF2B5EF4-FFF2-40B4-BE49-F238E27FC236}">
                <a16:creationId xmlns:a16="http://schemas.microsoft.com/office/drawing/2014/main" id="{CE60CF6C-26B0-D389-70A5-D88A2B2F4BC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5999" y="2052933"/>
            <a:ext cx="4807287" cy="3401155"/>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CF4B4744-A714-BFAE-7BF4-2DB94A1BD524}"/>
              </a:ext>
            </a:extLst>
          </p:cNvPr>
          <p:cNvSpPr/>
          <p:nvPr/>
        </p:nvSpPr>
        <p:spPr>
          <a:xfrm>
            <a:off x="9714271" y="2052933"/>
            <a:ext cx="865239" cy="97540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noFill/>
            </a:endParaRPr>
          </a:p>
        </p:txBody>
      </p:sp>
    </p:spTree>
    <p:extLst>
      <p:ext uri="{BB962C8B-B14F-4D97-AF65-F5344CB8AC3E}">
        <p14:creationId xmlns:p14="http://schemas.microsoft.com/office/powerpoint/2010/main" val="2170548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8874" y="677863"/>
            <a:ext cx="4534047" cy="1325562"/>
          </a:xfrm>
        </p:spPr>
        <p:txBody>
          <a:bodyPr>
            <a:normAutofit/>
          </a:bodyPr>
          <a:lstStyle/>
          <a:p>
            <a:r>
              <a:rPr lang="en-US" sz="2800" dirty="0"/>
              <a:t>Summer Camp Policy</a:t>
            </a:r>
            <a:br>
              <a:rPr lang="en-US" sz="2800" dirty="0"/>
            </a:br>
            <a:r>
              <a:rPr lang="en-US" sz="2800" dirty="0"/>
              <a:t>Traffic Control Plan </a:t>
            </a:r>
            <a:br>
              <a:rPr lang="en-US" sz="2800" dirty="0"/>
            </a:br>
            <a:r>
              <a:rPr lang="en-US" sz="1800" dirty="0"/>
              <a:t>105 CMR 430.210 (D)</a:t>
            </a:r>
          </a:p>
        </p:txBody>
      </p:sp>
      <p:sp>
        <p:nvSpPr>
          <p:cNvPr id="3" name="Content Placeholder 2"/>
          <p:cNvSpPr>
            <a:spLocks noGrp="1"/>
          </p:cNvSpPr>
          <p:nvPr>
            <p:ph idx="1"/>
          </p:nvPr>
        </p:nvSpPr>
        <p:spPr>
          <a:xfrm>
            <a:off x="718874" y="2325158"/>
            <a:ext cx="4534048" cy="3854979"/>
          </a:xfrm>
        </p:spPr>
        <p:txBody>
          <a:bodyPr>
            <a:normAutofit/>
          </a:bodyPr>
          <a:lstStyle/>
          <a:p>
            <a:r>
              <a:rPr lang="en-US" dirty="0"/>
              <a:t>Describe how you manage traffic for camp</a:t>
            </a:r>
          </a:p>
          <a:p>
            <a:pPr lvl="1"/>
            <a:r>
              <a:rPr lang="en-US" dirty="0"/>
              <a:t>Camper arrival and camper dismissal</a:t>
            </a:r>
          </a:p>
          <a:p>
            <a:pPr lvl="1"/>
            <a:r>
              <a:rPr lang="en-US" dirty="0"/>
              <a:t>Include a map with arrows indicating traffic flow and designate camper drop-off/pick-up locations are</a:t>
            </a:r>
          </a:p>
        </p:txBody>
      </p:sp>
      <p:pic>
        <p:nvPicPr>
          <p:cNvPr id="5122" name="Picture 2" descr="Traffic Jam Clip Art, Vector Images &amp; Illustrations - iStock">
            <a:extLst>
              <a:ext uri="{FF2B5EF4-FFF2-40B4-BE49-F238E27FC236}">
                <a16:creationId xmlns:a16="http://schemas.microsoft.com/office/drawing/2014/main" id="{559DD31F-ADE6-5992-6D2A-743781B40C4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33157" y="1423154"/>
            <a:ext cx="5209989" cy="4011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837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Summer Camp Policy</a:t>
            </a:r>
            <a:br>
              <a:rPr lang="en-US" dirty="0"/>
            </a:br>
            <a:r>
              <a:rPr lang="en-US" dirty="0"/>
              <a:t>Discipline Policy </a:t>
            </a:r>
            <a:br>
              <a:rPr lang="en-US" dirty="0"/>
            </a:br>
            <a:r>
              <a:rPr lang="en-US" sz="2000" dirty="0"/>
              <a:t>105 CMR 430.191</a:t>
            </a:r>
            <a:endParaRPr lang="en-US" dirty="0"/>
          </a:p>
        </p:txBody>
      </p:sp>
      <p:sp>
        <p:nvSpPr>
          <p:cNvPr id="3" name="Content Placeholder 2"/>
          <p:cNvSpPr>
            <a:spLocks noGrp="1"/>
          </p:cNvSpPr>
          <p:nvPr>
            <p:ph idx="1"/>
          </p:nvPr>
        </p:nvSpPr>
        <p:spPr/>
        <p:txBody>
          <a:bodyPr/>
          <a:lstStyle/>
          <a:p>
            <a:r>
              <a:rPr lang="en-US" dirty="0"/>
              <a:t>Describe appropriate de-escalation policies for bad behavior, etc.</a:t>
            </a:r>
          </a:p>
          <a:p>
            <a:r>
              <a:rPr lang="en-US" dirty="0"/>
              <a:t>Must include, </a:t>
            </a:r>
            <a:r>
              <a:rPr lang="en-US" b="1" dirty="0"/>
              <a:t>verbatim</a:t>
            </a:r>
            <a:r>
              <a:rPr lang="en-US" dirty="0"/>
              <a:t>, the following list of specific prohibitions:</a:t>
            </a:r>
          </a:p>
          <a:p>
            <a:pPr marL="274320" lvl="1" indent="0">
              <a:buNone/>
            </a:pPr>
            <a:r>
              <a:rPr lang="en-US" dirty="0"/>
              <a:t>1) Corporal punishment, including spanking, is prohibited;</a:t>
            </a:r>
          </a:p>
          <a:p>
            <a:pPr marL="274320" lvl="1" indent="0">
              <a:buNone/>
            </a:pPr>
            <a:r>
              <a:rPr lang="en-US" dirty="0"/>
              <a:t>2) No camper shall be subjected to cruel or severe punishment, humiliation, or verbal abuse;</a:t>
            </a:r>
          </a:p>
          <a:p>
            <a:pPr marL="274320" lvl="1" indent="0">
              <a:buNone/>
            </a:pPr>
            <a:r>
              <a:rPr lang="en-US" dirty="0"/>
              <a:t>3) No camper shall be denied food, water or shelter;</a:t>
            </a:r>
          </a:p>
          <a:p>
            <a:pPr marL="274320" lvl="1" indent="0">
              <a:buNone/>
            </a:pPr>
            <a:r>
              <a:rPr lang="en-US" dirty="0"/>
              <a:t>4) No child shall be punished for soiling, wetting or not using the toilet.</a:t>
            </a:r>
          </a:p>
        </p:txBody>
      </p:sp>
    </p:spTree>
    <p:extLst>
      <p:ext uri="{BB962C8B-B14F-4D97-AF65-F5344CB8AC3E}">
        <p14:creationId xmlns:p14="http://schemas.microsoft.com/office/powerpoint/2010/main" val="1976522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680" y="621398"/>
            <a:ext cx="9692640" cy="1325562"/>
          </a:xfrm>
        </p:spPr>
        <p:txBody>
          <a:bodyPr>
            <a:normAutofit fontScale="90000"/>
          </a:bodyPr>
          <a:lstStyle/>
          <a:p>
            <a:r>
              <a:rPr lang="en-US" dirty="0"/>
              <a:t>Summer Camp Policy</a:t>
            </a:r>
            <a:br>
              <a:rPr lang="en-US" dirty="0"/>
            </a:br>
            <a:r>
              <a:rPr lang="en-US" dirty="0"/>
              <a:t>Suspect Child Abuse and Neglect </a:t>
            </a:r>
            <a:br>
              <a:rPr lang="en-US" dirty="0"/>
            </a:br>
            <a:r>
              <a:rPr lang="en-US" sz="2000" dirty="0"/>
              <a:t>105 CMR 430.093</a:t>
            </a:r>
            <a:endParaRPr lang="en-US" dirty="0"/>
          </a:p>
        </p:txBody>
      </p:sp>
      <p:sp>
        <p:nvSpPr>
          <p:cNvPr id="3" name="Content Placeholder 2"/>
          <p:cNvSpPr>
            <a:spLocks noGrp="1"/>
          </p:cNvSpPr>
          <p:nvPr>
            <p:ph idx="1"/>
          </p:nvPr>
        </p:nvSpPr>
        <p:spPr>
          <a:xfrm>
            <a:off x="1261872" y="2140903"/>
            <a:ext cx="8595360" cy="4351337"/>
          </a:xfrm>
        </p:spPr>
        <p:txBody>
          <a:bodyPr/>
          <a:lstStyle/>
          <a:p>
            <a:r>
              <a:rPr lang="en-US" dirty="0"/>
              <a:t>Written procedures for suspected incidents of child abuse/neglect</a:t>
            </a:r>
          </a:p>
          <a:p>
            <a:r>
              <a:rPr lang="en-US" dirty="0"/>
              <a:t>Must include:</a:t>
            </a:r>
          </a:p>
          <a:p>
            <a:pPr lvl="1"/>
            <a:r>
              <a:rPr lang="en-US" dirty="0"/>
              <a:t>How staff reports suspected abuse or neglect to camp director</a:t>
            </a:r>
          </a:p>
          <a:p>
            <a:pPr lvl="1"/>
            <a:r>
              <a:rPr lang="en-US" dirty="0"/>
              <a:t>All staff shall immediately report suspected incidents of abuse or neglect that occur at camp to Massachusetts Department of Children and Families</a:t>
            </a:r>
          </a:p>
          <a:p>
            <a:pPr lvl="2"/>
            <a:r>
              <a:rPr lang="en-US" dirty="0">
                <a:hlinkClick r:id="rId2"/>
              </a:rPr>
              <a:t>https://www.mass.gov/how-to/report-child-abuse-or-neglect</a:t>
            </a:r>
            <a:r>
              <a:rPr lang="en-US" dirty="0"/>
              <a:t> </a:t>
            </a:r>
          </a:p>
          <a:p>
            <a:pPr lvl="1"/>
            <a:r>
              <a:rPr lang="en-US" dirty="0"/>
              <a:t>Camp Director shall notify the respective Local Board of Health and DPH that a 51A report was filed </a:t>
            </a:r>
          </a:p>
          <a:p>
            <a:pPr lvl="2"/>
            <a:r>
              <a:rPr lang="en-US" dirty="0"/>
              <a:t>Do </a:t>
            </a:r>
            <a:r>
              <a:rPr lang="en-US" b="1" dirty="0"/>
              <a:t>not</a:t>
            </a:r>
            <a:r>
              <a:rPr lang="en-US" dirty="0"/>
              <a:t> send the actual report to LBOH and DPH </a:t>
            </a:r>
          </a:p>
          <a:p>
            <a:pPr lvl="2"/>
            <a:r>
              <a:rPr lang="en-US" dirty="0"/>
              <a:t>Use the Recreational Camp Injury and Incident Report and Notification Form </a:t>
            </a:r>
          </a:p>
          <a:p>
            <a:r>
              <a:rPr lang="en-US" dirty="0"/>
              <a:t>Find your Local DCF</a:t>
            </a:r>
          </a:p>
          <a:p>
            <a:pPr lvl="1"/>
            <a:r>
              <a:rPr lang="en-US" dirty="0">
                <a:hlinkClick r:id="rId3"/>
              </a:rPr>
              <a:t>https://www.mass.gov/orgs/massachusetts-department-of-children-families/locations</a:t>
            </a:r>
            <a:endParaRPr lang="en-US" dirty="0"/>
          </a:p>
          <a:p>
            <a:pPr lvl="2"/>
            <a:r>
              <a:rPr lang="en-US" dirty="0"/>
              <a:t>Immediate assistance available at: Child-At-Risk Hotline 800-792-5200</a:t>
            </a:r>
          </a:p>
        </p:txBody>
      </p:sp>
    </p:spTree>
    <p:extLst>
      <p:ext uri="{BB962C8B-B14F-4D97-AF65-F5344CB8AC3E}">
        <p14:creationId xmlns:p14="http://schemas.microsoft.com/office/powerpoint/2010/main" val="1939417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680" y="1388884"/>
            <a:ext cx="9692640" cy="1325562"/>
          </a:xfrm>
        </p:spPr>
        <p:txBody>
          <a:bodyPr>
            <a:normAutofit fontScale="90000"/>
          </a:bodyPr>
          <a:lstStyle/>
          <a:p>
            <a:r>
              <a:rPr lang="en-US" dirty="0"/>
              <a:t>Summer Camp Policy</a:t>
            </a:r>
            <a:br>
              <a:rPr lang="en-US" dirty="0"/>
            </a:br>
            <a:r>
              <a:rPr lang="en-US" dirty="0"/>
              <a:t>Protocol for Unrecognized Persons at Camp </a:t>
            </a:r>
            <a:br>
              <a:rPr lang="en-US" dirty="0"/>
            </a:br>
            <a:r>
              <a:rPr lang="en-US" sz="2000" dirty="0"/>
              <a:t>105 CMR 430.190(D) </a:t>
            </a:r>
            <a:endParaRPr lang="en-US" dirty="0"/>
          </a:p>
        </p:txBody>
      </p:sp>
      <p:sp>
        <p:nvSpPr>
          <p:cNvPr id="3" name="Content Placeholder 2"/>
          <p:cNvSpPr>
            <a:spLocks noGrp="1"/>
          </p:cNvSpPr>
          <p:nvPr>
            <p:ph idx="1"/>
          </p:nvPr>
        </p:nvSpPr>
        <p:spPr>
          <a:xfrm>
            <a:off x="1249680" y="2849049"/>
            <a:ext cx="8595360" cy="4351337"/>
          </a:xfrm>
        </p:spPr>
        <p:txBody>
          <a:bodyPr/>
          <a:lstStyle/>
          <a:p>
            <a:r>
              <a:rPr lang="en-US" dirty="0"/>
              <a:t>Describe your stranger danger policy</a:t>
            </a:r>
          </a:p>
          <a:p>
            <a:r>
              <a:rPr lang="en-US" dirty="0"/>
              <a:t>Must include:</a:t>
            </a:r>
          </a:p>
          <a:p>
            <a:pPr lvl="1"/>
            <a:r>
              <a:rPr lang="en-US" dirty="0"/>
              <a:t>Effective protocol for identifying unrecognized persons</a:t>
            </a:r>
          </a:p>
          <a:p>
            <a:pPr lvl="2"/>
            <a:r>
              <a:rPr lang="en-US" dirty="0"/>
              <a:t>E.g.: non-campers, staff, volunteers, contractors, parents</a:t>
            </a:r>
          </a:p>
        </p:txBody>
      </p:sp>
      <p:pic>
        <p:nvPicPr>
          <p:cNvPr id="1026" name="Picture 2" descr="Stranger Danger Clip Art - ClipArt Best">
            <a:extLst>
              <a:ext uri="{FF2B5EF4-FFF2-40B4-BE49-F238E27FC236}">
                <a16:creationId xmlns:a16="http://schemas.microsoft.com/office/drawing/2014/main" id="{403965D7-628E-79FB-2C3E-B10B7EAC3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7961" y="3809716"/>
            <a:ext cx="2157079" cy="2062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133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680" y="1124222"/>
            <a:ext cx="9692640" cy="1325562"/>
          </a:xfrm>
        </p:spPr>
        <p:txBody>
          <a:bodyPr>
            <a:normAutofit fontScale="90000"/>
          </a:bodyPr>
          <a:lstStyle/>
          <a:p>
            <a:r>
              <a:rPr lang="en-US" dirty="0"/>
              <a:t>Summer Camp Policy</a:t>
            </a:r>
            <a:br>
              <a:rPr lang="en-US" dirty="0"/>
            </a:br>
            <a:r>
              <a:rPr lang="en-US" dirty="0"/>
              <a:t>Campers Released only to Designated Individuals </a:t>
            </a:r>
            <a:br>
              <a:rPr lang="en-US" dirty="0"/>
            </a:br>
            <a:r>
              <a:rPr lang="en-US" sz="2000" dirty="0"/>
              <a:t>105 CMR 430.190(B)</a:t>
            </a:r>
            <a:endParaRPr lang="en-US" dirty="0"/>
          </a:p>
        </p:txBody>
      </p:sp>
      <p:sp>
        <p:nvSpPr>
          <p:cNvPr id="3" name="Content Placeholder 2"/>
          <p:cNvSpPr>
            <a:spLocks noGrp="1"/>
          </p:cNvSpPr>
          <p:nvPr>
            <p:ph idx="1"/>
          </p:nvPr>
        </p:nvSpPr>
        <p:spPr>
          <a:xfrm>
            <a:off x="1249680" y="2628688"/>
            <a:ext cx="8915400" cy="3777622"/>
          </a:xfrm>
        </p:spPr>
        <p:txBody>
          <a:bodyPr/>
          <a:lstStyle/>
          <a:p>
            <a:r>
              <a:rPr lang="en-US" dirty="0"/>
              <a:t>Procedures must state how campers are only released to designated individuals</a:t>
            </a:r>
          </a:p>
          <a:p>
            <a:pPr lvl="1"/>
            <a:r>
              <a:rPr lang="en-US" dirty="0"/>
              <a:t>Parents/legal guardians or </a:t>
            </a:r>
          </a:p>
          <a:p>
            <a:pPr lvl="1"/>
            <a:r>
              <a:rPr lang="en-US" dirty="0"/>
              <a:t>Other individuals designated by the parents/guardians </a:t>
            </a:r>
          </a:p>
          <a:p>
            <a:pPr lvl="2"/>
            <a:r>
              <a:rPr lang="en-US" dirty="0"/>
              <a:t>List of designated individuals can be written and provided in electronic or hard copy form </a:t>
            </a:r>
          </a:p>
        </p:txBody>
      </p:sp>
      <p:pic>
        <p:nvPicPr>
          <p:cNvPr id="2054" name="Picture 6" descr="May include: A black and white silhouette of a family of four. The family is standing in a line, holding hands. The family consists of two adults and two children.">
            <a:extLst>
              <a:ext uri="{FF2B5EF4-FFF2-40B4-BE49-F238E27FC236}">
                <a16:creationId xmlns:a16="http://schemas.microsoft.com/office/drawing/2014/main" id="{AA75C6E5-D5F7-3205-35C9-8C967B42F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6102" y="4075444"/>
            <a:ext cx="2782556" cy="2782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215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128C5-E151-6F33-0468-74DBDDD6FC3C}"/>
              </a:ext>
            </a:extLst>
          </p:cNvPr>
          <p:cNvSpPr>
            <a:spLocks noGrp="1"/>
          </p:cNvSpPr>
          <p:nvPr>
            <p:ph type="title"/>
          </p:nvPr>
        </p:nvSpPr>
        <p:spPr>
          <a:xfrm>
            <a:off x="1148080" y="-101600"/>
            <a:ext cx="9692640" cy="1325562"/>
          </a:xfrm>
        </p:spPr>
        <p:txBody>
          <a:bodyPr/>
          <a:lstStyle/>
          <a:p>
            <a:r>
              <a:rPr lang="en-US" dirty="0"/>
              <a:t>CMPH Training Hub</a:t>
            </a:r>
          </a:p>
        </p:txBody>
      </p:sp>
      <p:pic>
        <p:nvPicPr>
          <p:cNvPr id="7" name="Picture 6">
            <a:extLst>
              <a:ext uri="{FF2B5EF4-FFF2-40B4-BE49-F238E27FC236}">
                <a16:creationId xmlns:a16="http://schemas.microsoft.com/office/drawing/2014/main" id="{D8FCFF25-8A35-238E-007B-AF89F43ED7D8}"/>
              </a:ext>
            </a:extLst>
          </p:cNvPr>
          <p:cNvPicPr>
            <a:picLocks noChangeAspect="1"/>
          </p:cNvPicPr>
          <p:nvPr/>
        </p:nvPicPr>
        <p:blipFill>
          <a:blip r:embed="rId3"/>
          <a:stretch>
            <a:fillRect/>
          </a:stretch>
        </p:blipFill>
        <p:spPr>
          <a:xfrm>
            <a:off x="2503918" y="1127278"/>
            <a:ext cx="7184163" cy="5154958"/>
          </a:xfrm>
          <a:prstGeom prst="rect">
            <a:avLst/>
          </a:prstGeom>
        </p:spPr>
      </p:pic>
      <p:pic>
        <p:nvPicPr>
          <p:cNvPr id="8" name="Picture 7">
            <a:extLst>
              <a:ext uri="{FF2B5EF4-FFF2-40B4-BE49-F238E27FC236}">
                <a16:creationId xmlns:a16="http://schemas.microsoft.com/office/drawing/2014/main" id="{B7C2EC90-F5A9-A27A-1DFC-ACD721ED5B26}"/>
              </a:ext>
            </a:extLst>
          </p:cNvPr>
          <p:cNvPicPr>
            <a:picLocks noChangeAspect="1"/>
          </p:cNvPicPr>
          <p:nvPr/>
        </p:nvPicPr>
        <p:blipFill>
          <a:blip r:embed="rId4"/>
          <a:srcRect/>
          <a:stretch/>
        </p:blipFill>
        <p:spPr bwMode="auto">
          <a:xfrm>
            <a:off x="1351279" y="1223962"/>
            <a:ext cx="4538216" cy="5198674"/>
          </a:xfrm>
          <a:prstGeom prst="rect">
            <a:avLst/>
          </a:prstGeom>
          <a:noFill/>
          <a:ln>
            <a:noFill/>
          </a:ln>
        </p:spPr>
      </p:pic>
    </p:spTree>
    <p:extLst>
      <p:ext uri="{BB962C8B-B14F-4D97-AF65-F5344CB8AC3E}">
        <p14:creationId xmlns:p14="http://schemas.microsoft.com/office/powerpoint/2010/main" val="898234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1325562"/>
          </a:xfrm>
        </p:spPr>
        <p:txBody>
          <a:bodyPr>
            <a:normAutofit/>
          </a:bodyPr>
          <a:lstStyle/>
          <a:p>
            <a:r>
              <a:rPr lang="en-US" sz="2800" dirty="0"/>
              <a:t>Summer Camp Policy</a:t>
            </a:r>
            <a:br>
              <a:rPr lang="en-US" sz="2800" dirty="0"/>
            </a:br>
            <a:r>
              <a:rPr lang="en-US" sz="2800" dirty="0"/>
              <a:t>Sun Protection Policy </a:t>
            </a:r>
            <a:br>
              <a:rPr lang="en-US" sz="2800" dirty="0"/>
            </a:br>
            <a:r>
              <a:rPr lang="en-US" sz="1800" dirty="0"/>
              <a:t>105 CMR 430.163</a:t>
            </a:r>
          </a:p>
        </p:txBody>
      </p:sp>
      <p:pic>
        <p:nvPicPr>
          <p:cNvPr id="4098" name="Picture 2" descr="Woman Applying Sunscreen Illustrations, Royalty-Free Vector Graphics ...">
            <a:extLst>
              <a:ext uri="{FF2B5EF4-FFF2-40B4-BE49-F238E27FC236}">
                <a16:creationId xmlns:a16="http://schemas.microsoft.com/office/drawing/2014/main" id="{C5358C6D-1B9C-B592-7498-1C6EF98CEBA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03137" y="2514278"/>
            <a:ext cx="3304622" cy="247846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078834" y="1933575"/>
            <a:ext cx="5875678" cy="4246562"/>
          </a:xfrm>
        </p:spPr>
        <p:txBody>
          <a:bodyPr>
            <a:normAutofit/>
          </a:bodyPr>
          <a:lstStyle/>
          <a:p>
            <a:r>
              <a:rPr lang="en-US" dirty="0"/>
              <a:t>Describe what your policies are to encourage campers AND staff to reduce UV exposure from the sun</a:t>
            </a:r>
          </a:p>
          <a:p>
            <a:r>
              <a:rPr lang="en-US" dirty="0"/>
              <a:t>Written procedures for topical application of sunscreen, including parent/legal guardian authorization</a:t>
            </a:r>
          </a:p>
          <a:p>
            <a:r>
              <a:rPr lang="en-US" b="1" dirty="0"/>
              <a:t>Minimum SPF 25</a:t>
            </a:r>
          </a:p>
        </p:txBody>
      </p:sp>
    </p:spTree>
    <p:extLst>
      <p:ext uri="{BB962C8B-B14F-4D97-AF65-F5344CB8AC3E}">
        <p14:creationId xmlns:p14="http://schemas.microsoft.com/office/powerpoint/2010/main" val="513499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2215" y="278428"/>
            <a:ext cx="8911687" cy="1280890"/>
          </a:xfrm>
        </p:spPr>
        <p:txBody>
          <a:bodyPr>
            <a:normAutofit fontScale="90000"/>
          </a:bodyPr>
          <a:lstStyle/>
          <a:p>
            <a:r>
              <a:rPr lang="en-US" dirty="0"/>
              <a:t>Summer Camp Policy</a:t>
            </a:r>
            <a:br>
              <a:rPr lang="en-US" dirty="0"/>
            </a:br>
            <a:r>
              <a:rPr lang="en-US" dirty="0"/>
              <a:t>Field Trip Policy  </a:t>
            </a:r>
            <a:br>
              <a:rPr lang="en-US" dirty="0"/>
            </a:br>
            <a:r>
              <a:rPr lang="en-US" sz="2000" dirty="0"/>
              <a:t>105 CMR 430.212 </a:t>
            </a:r>
            <a:endParaRPr lang="en-US" dirty="0"/>
          </a:p>
        </p:txBody>
      </p:sp>
      <p:sp>
        <p:nvSpPr>
          <p:cNvPr id="3" name="Content Placeholder 2"/>
          <p:cNvSpPr>
            <a:spLocks noGrp="1"/>
          </p:cNvSpPr>
          <p:nvPr>
            <p:ph idx="1"/>
          </p:nvPr>
        </p:nvSpPr>
        <p:spPr>
          <a:xfrm>
            <a:off x="1462215" y="1559318"/>
            <a:ext cx="8915400" cy="5442438"/>
          </a:xfrm>
        </p:spPr>
        <p:txBody>
          <a:bodyPr>
            <a:normAutofit/>
          </a:bodyPr>
          <a:lstStyle/>
          <a:p>
            <a:r>
              <a:rPr lang="en-US" dirty="0"/>
              <a:t>Copies of travel/trip itineraries shall be available to parents/guardians before departure</a:t>
            </a:r>
          </a:p>
          <a:p>
            <a:r>
              <a:rPr lang="en-US" dirty="0"/>
              <a:t>Sources of Emergency Care</a:t>
            </a:r>
          </a:p>
          <a:p>
            <a:pPr lvl="1"/>
            <a:r>
              <a:rPr lang="en-US" dirty="0"/>
              <a:t>All field trips away from camp shall include at least one designated Health Care Supervisor</a:t>
            </a:r>
          </a:p>
          <a:p>
            <a:pPr lvl="1"/>
            <a:r>
              <a:rPr lang="en-US" dirty="0"/>
              <a:t>The Health Care Supervisor is identified on the itinerary</a:t>
            </a:r>
          </a:p>
          <a:p>
            <a:r>
              <a:rPr lang="en-US" dirty="0"/>
              <a:t>Health Records, Medications and First Aid Kits</a:t>
            </a:r>
          </a:p>
          <a:p>
            <a:pPr lvl="1"/>
            <a:r>
              <a:rPr lang="en-US" dirty="0"/>
              <a:t>All health records and medications for campers in attendance on the trip is readily accessible</a:t>
            </a:r>
          </a:p>
          <a:p>
            <a:pPr lvl="1"/>
            <a:r>
              <a:rPr lang="en-US" dirty="0"/>
              <a:t>First aid kit is available</a:t>
            </a:r>
          </a:p>
          <a:p>
            <a:r>
              <a:rPr lang="en-US" dirty="0"/>
              <a:t>Contingency Plan</a:t>
            </a:r>
          </a:p>
          <a:p>
            <a:pPr lvl="1"/>
            <a:r>
              <a:rPr lang="en-US" dirty="0"/>
              <a:t>Written contingency plans for natural disasters, lost campers, illnesses and injuries shall be established and accompany all field trips</a:t>
            </a:r>
          </a:p>
          <a:p>
            <a:pPr lvl="1"/>
            <a:r>
              <a:rPr lang="en-US" dirty="0"/>
              <a:t>Staff must be able to carry out these plans</a:t>
            </a:r>
          </a:p>
          <a:p>
            <a:r>
              <a:rPr lang="en-US" dirty="0"/>
              <a:t>At least one staff person shall accompany and monitor campers during any transport</a:t>
            </a:r>
          </a:p>
          <a:p>
            <a:pPr lvl="1"/>
            <a:endParaRPr lang="en-US" dirty="0"/>
          </a:p>
          <a:p>
            <a:pPr lvl="2"/>
            <a:endParaRPr lang="en-US" dirty="0"/>
          </a:p>
        </p:txBody>
      </p:sp>
    </p:spTree>
    <p:extLst>
      <p:ext uri="{BB962C8B-B14F-4D97-AF65-F5344CB8AC3E}">
        <p14:creationId xmlns:p14="http://schemas.microsoft.com/office/powerpoint/2010/main" val="3942784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290" y="365760"/>
            <a:ext cx="5997678" cy="1325562"/>
          </a:xfrm>
        </p:spPr>
        <p:txBody>
          <a:bodyPr>
            <a:normAutofit/>
          </a:bodyPr>
          <a:lstStyle/>
          <a:p>
            <a:r>
              <a:rPr lang="en-US" sz="2800" dirty="0"/>
              <a:t>Aquatics Director &amp; Lifeguard Requirements </a:t>
            </a:r>
            <a:br>
              <a:rPr lang="en-US" sz="2800" dirty="0"/>
            </a:br>
            <a:r>
              <a:rPr lang="en-US" sz="1800" dirty="0"/>
              <a:t>105 CMR 430.020 Definitions / 103(A)</a:t>
            </a:r>
          </a:p>
        </p:txBody>
      </p:sp>
      <p:pic>
        <p:nvPicPr>
          <p:cNvPr id="5" name="Picture 4" descr="Swimming goggles on the side of a lap pool">
            <a:extLst>
              <a:ext uri="{FF2B5EF4-FFF2-40B4-BE49-F238E27FC236}">
                <a16:creationId xmlns:a16="http://schemas.microsoft.com/office/drawing/2014/main" id="{A8792CD8-1B52-4332-CF5C-AEA4B913CC00}"/>
              </a:ext>
            </a:extLst>
          </p:cNvPr>
          <p:cNvPicPr>
            <a:picLocks noChangeAspect="1"/>
          </p:cNvPicPr>
          <p:nvPr/>
        </p:nvPicPr>
        <p:blipFill>
          <a:blip r:embed="rId3"/>
          <a:srcRect l="19070" r="35639" b="-1"/>
          <a:stretch/>
        </p:blipFill>
        <p:spPr>
          <a:xfrm>
            <a:off x="20" y="10"/>
            <a:ext cx="4653291" cy="6857990"/>
          </a:xfrm>
          <a:prstGeom prst="rect">
            <a:avLst/>
          </a:prstGeom>
        </p:spPr>
      </p:pic>
      <p:sp>
        <p:nvSpPr>
          <p:cNvPr id="3" name="Content Placeholder 2"/>
          <p:cNvSpPr>
            <a:spLocks noGrp="1"/>
          </p:cNvSpPr>
          <p:nvPr>
            <p:ph idx="1"/>
          </p:nvPr>
        </p:nvSpPr>
        <p:spPr>
          <a:xfrm>
            <a:off x="4965290" y="2005739"/>
            <a:ext cx="6015571" cy="4174398"/>
          </a:xfrm>
        </p:spPr>
        <p:txBody>
          <a:bodyPr>
            <a:normAutofit/>
          </a:bodyPr>
          <a:lstStyle/>
          <a:p>
            <a:r>
              <a:rPr lang="en-US" dirty="0"/>
              <a:t>Aquatics Director</a:t>
            </a:r>
          </a:p>
          <a:p>
            <a:pPr lvl="1"/>
            <a:r>
              <a:rPr lang="en-US" dirty="0"/>
              <a:t>Lifeguard certification</a:t>
            </a:r>
          </a:p>
          <a:p>
            <a:pPr lvl="1"/>
            <a:r>
              <a:rPr lang="en-US" dirty="0"/>
              <a:t> </a:t>
            </a:r>
            <a:r>
              <a:rPr lang="en-US" u="sng" dirty="0"/>
              <a:t>&gt;</a:t>
            </a:r>
            <a:r>
              <a:rPr lang="en-US" dirty="0"/>
              <a:t> 21 years old</a:t>
            </a:r>
          </a:p>
          <a:p>
            <a:pPr lvl="1"/>
            <a:r>
              <a:rPr lang="en-US" dirty="0"/>
              <a:t> 6+ weeks experience in a supervisory position</a:t>
            </a:r>
          </a:p>
          <a:p>
            <a:pPr lvl="1"/>
            <a:endParaRPr lang="en-US" dirty="0"/>
          </a:p>
          <a:p>
            <a:r>
              <a:rPr lang="en-US" dirty="0"/>
              <a:t>Lifeguard</a:t>
            </a:r>
          </a:p>
          <a:p>
            <a:pPr lvl="1"/>
            <a:r>
              <a:rPr lang="en-US" dirty="0"/>
              <a:t>Lifeguard Certification</a:t>
            </a:r>
          </a:p>
          <a:p>
            <a:pPr lvl="1"/>
            <a:r>
              <a:rPr lang="en-US" u="sng" dirty="0"/>
              <a:t>&gt;</a:t>
            </a:r>
            <a:r>
              <a:rPr lang="en-US" dirty="0"/>
              <a:t> 16 years old</a:t>
            </a:r>
          </a:p>
          <a:p>
            <a:pPr lvl="1"/>
            <a:r>
              <a:rPr lang="en-US" dirty="0"/>
              <a:t>CPR and First Aid Certification</a:t>
            </a:r>
          </a:p>
          <a:p>
            <a:pPr lvl="2"/>
            <a:r>
              <a:rPr lang="en-US" sz="1200" b="1" dirty="0"/>
              <a:t>NO ONLINE-ONLY  certificates </a:t>
            </a:r>
          </a:p>
          <a:p>
            <a:pPr lvl="1"/>
            <a:endParaRPr lang="en-US" b="1" dirty="0"/>
          </a:p>
        </p:txBody>
      </p:sp>
    </p:spTree>
    <p:extLst>
      <p:ext uri="{BB962C8B-B14F-4D97-AF65-F5344CB8AC3E}">
        <p14:creationId xmlns:p14="http://schemas.microsoft.com/office/powerpoint/2010/main" val="1698659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8874" y="677863"/>
            <a:ext cx="4534047" cy="1325562"/>
          </a:xfrm>
        </p:spPr>
        <p:txBody>
          <a:bodyPr>
            <a:normAutofit/>
          </a:bodyPr>
          <a:lstStyle/>
          <a:p>
            <a:r>
              <a:rPr lang="en-US" sz="2800" dirty="0"/>
              <a:t>Summer Camp Policy</a:t>
            </a:r>
            <a:br>
              <a:rPr lang="en-US" sz="2800" dirty="0"/>
            </a:br>
            <a:r>
              <a:rPr lang="en-US" sz="2800" dirty="0"/>
              <a:t>Swimming Safety Plan  </a:t>
            </a:r>
            <a:br>
              <a:rPr lang="en-US" sz="2800" dirty="0"/>
            </a:br>
            <a:r>
              <a:rPr lang="en-US" sz="1800" dirty="0"/>
              <a:t>105 CMR 430.430 - 432</a:t>
            </a:r>
          </a:p>
        </p:txBody>
      </p:sp>
      <p:sp>
        <p:nvSpPr>
          <p:cNvPr id="3" name="Content Placeholder 2"/>
          <p:cNvSpPr>
            <a:spLocks noGrp="1"/>
          </p:cNvSpPr>
          <p:nvPr>
            <p:ph idx="1"/>
          </p:nvPr>
        </p:nvSpPr>
        <p:spPr>
          <a:xfrm>
            <a:off x="528755" y="2156191"/>
            <a:ext cx="4914283" cy="4433451"/>
          </a:xfrm>
        </p:spPr>
        <p:txBody>
          <a:bodyPr>
            <a:normAutofit/>
          </a:bodyPr>
          <a:lstStyle/>
          <a:p>
            <a:r>
              <a:rPr lang="en-US" sz="1300" dirty="0"/>
              <a:t>Ensure that your camp swimming pool is PERMITTED and INSPECTED before camp season</a:t>
            </a:r>
          </a:p>
          <a:p>
            <a:pPr lvl="1"/>
            <a:r>
              <a:rPr lang="en-US" sz="1300" dirty="0"/>
              <a:t>Swimming pools must comply with 105 CMR 435.000 Minimum Standards for Swimming Pools</a:t>
            </a:r>
          </a:p>
          <a:p>
            <a:pPr lvl="1"/>
            <a:r>
              <a:rPr lang="en-US" sz="1300" dirty="0"/>
              <a:t>Copies of Swimming Pool Permits kept on file at camp</a:t>
            </a:r>
          </a:p>
          <a:p>
            <a:r>
              <a:rPr lang="en-US" sz="1300" b="1" dirty="0"/>
              <a:t>Swim Test required </a:t>
            </a:r>
            <a:r>
              <a:rPr lang="en-US" sz="1300" dirty="0"/>
              <a:t>to determine camper’s swimming ability at camper’s </a:t>
            </a:r>
            <a:r>
              <a:rPr lang="en-US" sz="1300" b="1" dirty="0"/>
              <a:t>first</a:t>
            </a:r>
            <a:r>
              <a:rPr lang="en-US" sz="1300" dirty="0"/>
              <a:t> swimming session </a:t>
            </a:r>
          </a:p>
          <a:p>
            <a:pPr lvl="1"/>
            <a:r>
              <a:rPr lang="en-US" sz="1300" dirty="0"/>
              <a:t>Describe your swim testing policy</a:t>
            </a:r>
          </a:p>
          <a:p>
            <a:pPr lvl="1"/>
            <a:r>
              <a:rPr lang="en-US" sz="1300" dirty="0"/>
              <a:t>Campers confined to swimming areas consistent with the limits of their swimming ability</a:t>
            </a:r>
          </a:p>
          <a:p>
            <a:r>
              <a:rPr lang="en-US" sz="1300" dirty="0"/>
              <a:t>1 Lifeguard required per 25 Campers</a:t>
            </a:r>
          </a:p>
          <a:p>
            <a:r>
              <a:rPr lang="en-US" sz="1300" dirty="0"/>
              <a:t>1 counselor per 10 campers (high-risk activity)</a:t>
            </a:r>
          </a:p>
          <a:p>
            <a:r>
              <a:rPr lang="en-US" sz="1300" dirty="0"/>
              <a:t>Include written plan for “buddy system”</a:t>
            </a:r>
          </a:p>
          <a:p>
            <a:r>
              <a:rPr lang="en-US" sz="1300" dirty="0"/>
              <a:t>Must include “lost swimmer plan”</a:t>
            </a:r>
          </a:p>
          <a:p>
            <a:r>
              <a:rPr lang="en-US" sz="1300" dirty="0"/>
              <a:t>Swimming areas must be clean and safe</a:t>
            </a:r>
          </a:p>
        </p:txBody>
      </p:sp>
      <p:pic>
        <p:nvPicPr>
          <p:cNvPr id="8196" name="Picture 4" descr="Kids Swim during Summer Season 2509924 Vector Art at Vecteezy">
            <a:extLst>
              <a:ext uri="{FF2B5EF4-FFF2-40B4-BE49-F238E27FC236}">
                <a16:creationId xmlns:a16="http://schemas.microsoft.com/office/drawing/2014/main" id="{0651F204-263C-A9EF-5B56-11FCF33BC89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33157" y="1761803"/>
            <a:ext cx="5209989" cy="3334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035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F8985E-7A26-5E33-9C3C-A255183A26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23711B-6273-ADA8-D9C6-5A2359BA276F}"/>
              </a:ext>
            </a:extLst>
          </p:cNvPr>
          <p:cNvSpPr>
            <a:spLocks noGrp="1"/>
          </p:cNvSpPr>
          <p:nvPr>
            <p:ph type="title"/>
          </p:nvPr>
        </p:nvSpPr>
        <p:spPr>
          <a:xfrm>
            <a:off x="718874" y="677863"/>
            <a:ext cx="9518430" cy="1325562"/>
          </a:xfrm>
        </p:spPr>
        <p:txBody>
          <a:bodyPr>
            <a:normAutofit/>
          </a:bodyPr>
          <a:lstStyle/>
          <a:p>
            <a:r>
              <a:rPr lang="en-US" sz="2800" dirty="0"/>
              <a:t>105 CMR 432.000 Minimum Requirements for Personal Flotation Devices for Minor Children at Municipal and Recreational Programs and Camps</a:t>
            </a:r>
          </a:p>
        </p:txBody>
      </p:sp>
      <p:sp>
        <p:nvSpPr>
          <p:cNvPr id="3" name="Content Placeholder 2">
            <a:extLst>
              <a:ext uri="{FF2B5EF4-FFF2-40B4-BE49-F238E27FC236}">
                <a16:creationId xmlns:a16="http://schemas.microsoft.com/office/drawing/2014/main" id="{64EF1907-FD5B-2B03-1BA4-340E381089FB}"/>
              </a:ext>
            </a:extLst>
          </p:cNvPr>
          <p:cNvSpPr>
            <a:spLocks noGrp="1"/>
          </p:cNvSpPr>
          <p:nvPr>
            <p:ph idx="1"/>
          </p:nvPr>
        </p:nvSpPr>
        <p:spPr>
          <a:xfrm>
            <a:off x="528755" y="2156191"/>
            <a:ext cx="10364532" cy="4433451"/>
          </a:xfrm>
        </p:spPr>
        <p:txBody>
          <a:bodyPr>
            <a:normAutofit/>
          </a:bodyPr>
          <a:lstStyle/>
          <a:p>
            <a:r>
              <a:rPr lang="en-US" sz="1500" dirty="0"/>
              <a:t>Protects all minor campers, staff, and volunteers who swim at fresh or saltwater beaches while attending recreational camps or programs</a:t>
            </a:r>
          </a:p>
          <a:p>
            <a:pPr lvl="1"/>
            <a:r>
              <a:rPr lang="en-US" sz="1300" dirty="0"/>
              <a:t>These regulations set the </a:t>
            </a:r>
            <a:r>
              <a:rPr lang="en-US" sz="1300" b="1" dirty="0"/>
              <a:t>minimum</a:t>
            </a:r>
            <a:r>
              <a:rPr lang="en-US" sz="1300" dirty="0"/>
              <a:t> requirements for swim tests of all minors and the use of personal floatation devices (PFDs)</a:t>
            </a:r>
          </a:p>
          <a:p>
            <a:r>
              <a:rPr lang="en-US" sz="1500" dirty="0"/>
              <a:t>All minors must be swim tested at their first swimming session [432.100(C)]</a:t>
            </a:r>
          </a:p>
          <a:p>
            <a:r>
              <a:rPr lang="en-US" sz="1500" dirty="0"/>
              <a:t>A swimming ability determination must be conducted at a minimum once per summer for every minor at each program or camp by a certified swim instructor or a swim assessor</a:t>
            </a:r>
          </a:p>
          <a:p>
            <a:r>
              <a:rPr lang="en-US" sz="1500" dirty="0"/>
              <a:t>Identification of Swimmers and Non-Swimmers/At-Risk Swimmers [432.010]</a:t>
            </a:r>
          </a:p>
          <a:p>
            <a:r>
              <a:rPr lang="en-US" sz="1500" dirty="0"/>
              <a:t>Swim test location [432.100(D)]</a:t>
            </a:r>
          </a:p>
          <a:p>
            <a:r>
              <a:rPr lang="en-US" sz="1500" dirty="0"/>
              <a:t>An operator shall not refuse a PFD provided by a parent/guardian [432.130(A)]</a:t>
            </a:r>
          </a:p>
          <a:p>
            <a:endParaRPr lang="en-US" sz="1500" dirty="0"/>
          </a:p>
          <a:p>
            <a:endParaRPr lang="en-US" sz="1500" dirty="0"/>
          </a:p>
          <a:p>
            <a:pPr lvl="1"/>
            <a:endParaRPr lang="en-US" sz="1300" dirty="0"/>
          </a:p>
        </p:txBody>
      </p:sp>
    </p:spTree>
    <p:extLst>
      <p:ext uri="{BB962C8B-B14F-4D97-AF65-F5344CB8AC3E}">
        <p14:creationId xmlns:p14="http://schemas.microsoft.com/office/powerpoint/2010/main" val="3465616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8F205B-F2A6-81CF-3055-FB91A0F7E9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D7F2A2-5636-C51E-439B-07B2E85CA417}"/>
              </a:ext>
            </a:extLst>
          </p:cNvPr>
          <p:cNvSpPr>
            <a:spLocks noGrp="1"/>
          </p:cNvSpPr>
          <p:nvPr>
            <p:ph type="title"/>
          </p:nvPr>
        </p:nvSpPr>
        <p:spPr>
          <a:xfrm>
            <a:off x="718874" y="677863"/>
            <a:ext cx="9518430" cy="1325562"/>
          </a:xfrm>
        </p:spPr>
        <p:txBody>
          <a:bodyPr>
            <a:normAutofit fontScale="90000"/>
          </a:bodyPr>
          <a:lstStyle/>
          <a:p>
            <a:r>
              <a:rPr lang="en-US" sz="2800" dirty="0"/>
              <a:t>105 CMR 432.000 Minimum Requirements for Personal Flotation Devices for Minor Children at Municipal and Recreational Programs and Camps</a:t>
            </a:r>
            <a:br>
              <a:rPr lang="en-US" sz="2800" dirty="0"/>
            </a:br>
            <a:r>
              <a:rPr lang="en-US" sz="2800" dirty="0"/>
              <a:t>Polices and Record Keeping</a:t>
            </a:r>
          </a:p>
        </p:txBody>
      </p:sp>
      <p:sp>
        <p:nvSpPr>
          <p:cNvPr id="3" name="Content Placeholder 2">
            <a:extLst>
              <a:ext uri="{FF2B5EF4-FFF2-40B4-BE49-F238E27FC236}">
                <a16:creationId xmlns:a16="http://schemas.microsoft.com/office/drawing/2014/main" id="{2EDD40B8-EA07-3A75-24F8-B4BE362655E7}"/>
              </a:ext>
            </a:extLst>
          </p:cNvPr>
          <p:cNvSpPr>
            <a:spLocks noGrp="1"/>
          </p:cNvSpPr>
          <p:nvPr>
            <p:ph idx="1"/>
          </p:nvPr>
        </p:nvSpPr>
        <p:spPr>
          <a:xfrm>
            <a:off x="528755" y="2156191"/>
            <a:ext cx="10364532" cy="4433451"/>
          </a:xfrm>
        </p:spPr>
        <p:txBody>
          <a:bodyPr>
            <a:normAutofit/>
          </a:bodyPr>
          <a:lstStyle/>
          <a:p>
            <a:r>
              <a:rPr lang="en-US" dirty="0"/>
              <a:t>An operator must develop and implement written policies and procedures to ensure compliance with 105 CMR 432.000, which include but are not limited to [432.400]:</a:t>
            </a:r>
          </a:p>
          <a:p>
            <a:pPr lvl="1"/>
            <a:r>
              <a:rPr lang="en-US" dirty="0"/>
              <a:t>An orientation plan for all staff and volunteers</a:t>
            </a:r>
          </a:p>
          <a:p>
            <a:pPr lvl="1"/>
            <a:r>
              <a:rPr lang="en-US" dirty="0"/>
              <a:t>Procedures for identifying non-swimmers and at-risk swimmers</a:t>
            </a:r>
          </a:p>
          <a:p>
            <a:pPr lvl="1"/>
            <a:r>
              <a:rPr lang="en-US" dirty="0"/>
              <a:t>A daily check-in routine for reviewing and confirming proper swimming level identification </a:t>
            </a:r>
          </a:p>
          <a:p>
            <a:pPr lvl="1"/>
            <a:r>
              <a:rPr lang="en-US" dirty="0"/>
              <a:t>A plan to ensure an adequate inventory of serviceable PFD’s and their proper storage</a:t>
            </a:r>
          </a:p>
          <a:p>
            <a:pPr lvl="1"/>
            <a:r>
              <a:rPr lang="en-US" dirty="0"/>
              <a:t>Procedures for PFD distribution to minors</a:t>
            </a:r>
          </a:p>
          <a:p>
            <a:pPr lvl="1"/>
            <a:r>
              <a:rPr lang="en-US" dirty="0"/>
              <a:t>Appropriate training for staff and</a:t>
            </a:r>
          </a:p>
          <a:p>
            <a:pPr lvl="1"/>
            <a:r>
              <a:rPr lang="en-US" dirty="0"/>
              <a:t>Compliance with required record keeping</a:t>
            </a:r>
          </a:p>
          <a:p>
            <a:endParaRPr lang="en-US" sz="1500" dirty="0"/>
          </a:p>
          <a:p>
            <a:pPr lvl="1"/>
            <a:endParaRPr lang="en-US" sz="1300" dirty="0"/>
          </a:p>
        </p:txBody>
      </p:sp>
    </p:spTree>
    <p:extLst>
      <p:ext uri="{BB962C8B-B14F-4D97-AF65-F5344CB8AC3E}">
        <p14:creationId xmlns:p14="http://schemas.microsoft.com/office/powerpoint/2010/main" val="2193218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5F6E20-BA6F-B44C-F81C-6A132F4AAC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6141E8-81FB-2700-635E-4C0108ED9AE1}"/>
              </a:ext>
            </a:extLst>
          </p:cNvPr>
          <p:cNvSpPr>
            <a:spLocks noGrp="1"/>
          </p:cNvSpPr>
          <p:nvPr>
            <p:ph type="title"/>
          </p:nvPr>
        </p:nvSpPr>
        <p:spPr>
          <a:xfrm>
            <a:off x="745435" y="365760"/>
            <a:ext cx="10217533" cy="1325562"/>
          </a:xfrm>
        </p:spPr>
        <p:txBody>
          <a:bodyPr>
            <a:normAutofit/>
          </a:bodyPr>
          <a:lstStyle/>
          <a:p>
            <a:r>
              <a:rPr lang="en-US" sz="2800" dirty="0"/>
              <a:t>Specialized High-Risk Activities </a:t>
            </a:r>
            <a:endParaRPr lang="en-US" sz="1800" dirty="0"/>
          </a:p>
        </p:txBody>
      </p:sp>
      <p:sp>
        <p:nvSpPr>
          <p:cNvPr id="3" name="Content Placeholder 2">
            <a:extLst>
              <a:ext uri="{FF2B5EF4-FFF2-40B4-BE49-F238E27FC236}">
                <a16:creationId xmlns:a16="http://schemas.microsoft.com/office/drawing/2014/main" id="{7FC1D418-3E23-5187-1112-9A8D53E03B41}"/>
              </a:ext>
            </a:extLst>
          </p:cNvPr>
          <p:cNvSpPr>
            <a:spLocks noGrp="1"/>
          </p:cNvSpPr>
          <p:nvPr>
            <p:ph idx="1"/>
          </p:nvPr>
        </p:nvSpPr>
        <p:spPr>
          <a:xfrm>
            <a:off x="745435" y="1856651"/>
            <a:ext cx="10217533" cy="4444757"/>
          </a:xfrm>
        </p:spPr>
        <p:txBody>
          <a:bodyPr>
            <a:normAutofit fontScale="92500" lnSpcReduction="20000"/>
          </a:bodyPr>
          <a:lstStyle/>
          <a:p>
            <a:r>
              <a:rPr lang="en-US" dirty="0"/>
              <a:t>Means those activities posing an inherent risk of serious injury or death due to the nature of the activity regardless of reasonable precautions and supervision</a:t>
            </a:r>
          </a:p>
          <a:p>
            <a:r>
              <a:rPr lang="en-US" dirty="0"/>
              <a:t>Such activities present an increased risk to health and safety beyond the routine risk of exercising and being active in various weather conditions</a:t>
            </a:r>
          </a:p>
          <a:p>
            <a:r>
              <a:rPr lang="en-US" dirty="0"/>
              <a:t>Any recreational camp for children that operates specialized high risk activities outside of Massachusetts shall comply with all state and local laws or regulations for such activities in the state or local jurisdiction where the activity is held</a:t>
            </a:r>
          </a:p>
          <a:p>
            <a:r>
              <a:rPr lang="en-US" dirty="0"/>
              <a:t>Activities include: </a:t>
            </a:r>
          </a:p>
          <a:p>
            <a:pPr lvl="1"/>
            <a:r>
              <a:rPr lang="en-US" dirty="0"/>
              <a:t>Aquatics [.103]</a:t>
            </a:r>
          </a:p>
          <a:p>
            <a:pPr lvl="2"/>
            <a:r>
              <a:rPr lang="en-US" dirty="0"/>
              <a:t>Supervision of Aquatics Activities</a:t>
            </a:r>
          </a:p>
          <a:p>
            <a:pPr lvl="3"/>
            <a:r>
              <a:rPr lang="en-US" dirty="0"/>
              <a:t>Swimming [.103]</a:t>
            </a:r>
          </a:p>
          <a:p>
            <a:pPr lvl="3">
              <a:buClr>
                <a:srgbClr val="0F6FC6"/>
              </a:buClr>
              <a:defRPr/>
            </a:pPr>
            <a:r>
              <a:rPr kumimoji="0" lang="en-US" b="0" i="0" u="none" strike="noStrike" kern="1200" cap="none" spc="0" normalizeH="0" baseline="0" noProof="0" dirty="0">
                <a:ln>
                  <a:noFill/>
                </a:ln>
                <a:solidFill>
                  <a:prstClr val="black">
                    <a:lumMod val="85000"/>
                    <a:lumOff val="15000"/>
                  </a:prstClr>
                </a:solidFill>
                <a:effectLst/>
                <a:uLnTx/>
                <a:uFillTx/>
                <a:latin typeface="Century Schoolbook" panose="02040604050505020304"/>
                <a:ea typeface="+mn-ea"/>
                <a:cs typeface="+mn-cs"/>
              </a:rPr>
              <a:t>Paddle Sport [.103(B1 and 2)]</a:t>
            </a:r>
          </a:p>
          <a:p>
            <a:pPr lvl="3">
              <a:buClr>
                <a:srgbClr val="0F6FC6"/>
              </a:buClr>
              <a:defRPr/>
            </a:pPr>
            <a:r>
              <a:rPr kumimoji="0" lang="en-US" b="0" i="0" u="none" strike="noStrike" kern="1200" cap="none" spc="0" normalizeH="0" baseline="0" noProof="0" dirty="0">
                <a:ln>
                  <a:noFill/>
                </a:ln>
                <a:solidFill>
                  <a:prstClr val="black">
                    <a:lumMod val="85000"/>
                    <a:lumOff val="15000"/>
                  </a:prstClr>
                </a:solidFill>
                <a:effectLst/>
                <a:uLnTx/>
                <a:uFillTx/>
                <a:latin typeface="Century Schoolbook" panose="02040604050505020304"/>
                <a:ea typeface="+mn-ea"/>
                <a:cs typeface="+mn-cs"/>
              </a:rPr>
              <a:t>Sailing or Motor-Powered Watercraft [.103(B1 and 3)]</a:t>
            </a:r>
            <a:endParaRPr lang="en-US" dirty="0"/>
          </a:p>
          <a:p>
            <a:pPr lvl="1"/>
            <a:r>
              <a:rPr lang="en-US" dirty="0"/>
              <a:t>Beaches [430.432], [.204(E)], [.103]</a:t>
            </a:r>
          </a:p>
          <a:p>
            <a:pPr lvl="1"/>
            <a:r>
              <a:rPr lang="en-US" dirty="0"/>
              <a:t>Challenge Courses, Climbing Walls, and Inflatables [.103(G)], [520 CMR 5.00 Amusement Devices]</a:t>
            </a:r>
          </a:p>
          <a:p>
            <a:pPr lvl="1"/>
            <a:r>
              <a:rPr lang="en-US" dirty="0"/>
              <a:t>Firearms/Riflery Programs [.103(D)], [.201], [.203]</a:t>
            </a:r>
          </a:p>
          <a:p>
            <a:pPr lvl="1"/>
            <a:r>
              <a:rPr lang="en-US" dirty="0"/>
              <a:t>Archery Programs [.202(A and B)], [.203]</a:t>
            </a:r>
          </a:p>
          <a:p>
            <a:pPr lvl="1"/>
            <a:endParaRPr lang="en-US" dirty="0"/>
          </a:p>
          <a:p>
            <a:pPr lvl="1"/>
            <a:endParaRPr lang="en-US" b="1" dirty="0"/>
          </a:p>
        </p:txBody>
      </p:sp>
      <p:pic>
        <p:nvPicPr>
          <p:cNvPr id="4100" name="Picture 4" descr="Rock Climbing Wall Clipart | Free Images at Clker.com - vector clip art ...">
            <a:extLst>
              <a:ext uri="{FF2B5EF4-FFF2-40B4-BE49-F238E27FC236}">
                <a16:creationId xmlns:a16="http://schemas.microsoft.com/office/drawing/2014/main" id="{1B4D4057-C9BA-E8DC-3D89-2CA43A380D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6737" y="4374573"/>
            <a:ext cx="1188298" cy="86547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ailing Boat Clipart | Free download on ClipArtMag">
            <a:extLst>
              <a:ext uri="{FF2B5EF4-FFF2-40B4-BE49-F238E27FC236}">
                <a16:creationId xmlns:a16="http://schemas.microsoft.com/office/drawing/2014/main" id="{E50B9B7A-6B4E-C14F-07D5-D300C73AA7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7741" y="3800063"/>
            <a:ext cx="639474" cy="1012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995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8874" y="677863"/>
            <a:ext cx="4534047" cy="1325562"/>
          </a:xfrm>
        </p:spPr>
        <p:txBody>
          <a:bodyPr>
            <a:normAutofit/>
          </a:bodyPr>
          <a:lstStyle/>
          <a:p>
            <a:r>
              <a:rPr lang="en-US" sz="3100" dirty="0"/>
              <a:t>Promotional Materials</a:t>
            </a:r>
            <a:br>
              <a:rPr lang="en-US" sz="3100" dirty="0"/>
            </a:br>
            <a:r>
              <a:rPr lang="en-US" sz="1800" dirty="0"/>
              <a:t>105 CMR 430.190(C)</a:t>
            </a:r>
          </a:p>
        </p:txBody>
      </p:sp>
      <p:sp>
        <p:nvSpPr>
          <p:cNvPr id="3" name="Content Placeholder 2"/>
          <p:cNvSpPr>
            <a:spLocks noGrp="1"/>
          </p:cNvSpPr>
          <p:nvPr>
            <p:ph idx="1"/>
          </p:nvPr>
        </p:nvSpPr>
        <p:spPr>
          <a:xfrm>
            <a:off x="718874" y="2325158"/>
            <a:ext cx="4534048" cy="3854979"/>
          </a:xfrm>
        </p:spPr>
        <p:txBody>
          <a:bodyPr>
            <a:normAutofit/>
          </a:bodyPr>
          <a:lstStyle/>
          <a:p>
            <a:r>
              <a:rPr lang="en-US" dirty="0"/>
              <a:t>Regulatory compliance and licensing statement on promotional materials (website, brochure, etc.) MUST STATE:</a:t>
            </a:r>
          </a:p>
          <a:p>
            <a:pPr marL="457200" lvl="1" indent="0">
              <a:buNone/>
            </a:pPr>
            <a:r>
              <a:rPr lang="en-US" dirty="0"/>
              <a:t>“This camp must comply with regulations of the Massachusetts Department of Public Health and be licensed by the local board of health.”</a:t>
            </a:r>
          </a:p>
          <a:p>
            <a:pPr marL="457200" lvl="1" indent="0">
              <a:buNone/>
            </a:pPr>
            <a:endParaRPr lang="en-US" dirty="0"/>
          </a:p>
          <a:p>
            <a:pPr marL="457200" lvl="1" indent="0">
              <a:buNone/>
            </a:pPr>
            <a:endParaRPr lang="en-US" dirty="0"/>
          </a:p>
          <a:p>
            <a:pPr lvl="2"/>
            <a:endParaRPr lang="en-US" dirty="0"/>
          </a:p>
          <a:p>
            <a:pPr marL="457200" lvl="1" indent="0">
              <a:buNone/>
            </a:pPr>
            <a:endParaRPr lang="en-US" dirty="0"/>
          </a:p>
          <a:p>
            <a:pPr marL="457200" lvl="1" indent="0">
              <a:buNone/>
            </a:pPr>
            <a:endParaRPr lang="en-US" dirty="0"/>
          </a:p>
        </p:txBody>
      </p:sp>
      <p:pic>
        <p:nvPicPr>
          <p:cNvPr id="6146" name="Picture 2" descr="Graphic Design &amp; Marketing: Why They Go Hand-in-Hand - IH Concepts">
            <a:extLst>
              <a:ext uri="{FF2B5EF4-FFF2-40B4-BE49-F238E27FC236}">
                <a16:creationId xmlns:a16="http://schemas.microsoft.com/office/drawing/2014/main" id="{3C691A1A-02C8-6E9D-6966-8F438617B7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943" r="39" b="-4"/>
          <a:stretch/>
        </p:blipFill>
        <p:spPr bwMode="auto">
          <a:xfrm>
            <a:off x="5633157" y="1063698"/>
            <a:ext cx="5209989" cy="47306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DE39445-8B19-7D89-DF42-45B9768C91EB}"/>
              </a:ext>
            </a:extLst>
          </p:cNvPr>
          <p:cNvSpPr txBox="1"/>
          <p:nvPr/>
        </p:nvSpPr>
        <p:spPr>
          <a:xfrm>
            <a:off x="7424858" y="2744819"/>
            <a:ext cx="1365181" cy="527125"/>
          </a:xfrm>
          <a:prstGeom prst="rect">
            <a:avLst/>
          </a:prstGeom>
          <a:solidFill>
            <a:schemeClr val="tx2"/>
          </a:solidFill>
          <a:ln>
            <a:noFill/>
          </a:ln>
        </p:spPr>
        <p:txBody>
          <a:bodyPr wrap="square" rtlCol="0">
            <a:spAutoFit/>
          </a:bodyPr>
          <a:lstStyle/>
          <a:p>
            <a:endParaRPr lang="en-US" dirty="0"/>
          </a:p>
        </p:txBody>
      </p:sp>
      <p:sp>
        <p:nvSpPr>
          <p:cNvPr id="5" name="TextBox 4">
            <a:extLst>
              <a:ext uri="{FF2B5EF4-FFF2-40B4-BE49-F238E27FC236}">
                <a16:creationId xmlns:a16="http://schemas.microsoft.com/office/drawing/2014/main" id="{0E002E1D-269E-51E1-FE02-87DCA8ECC436}"/>
              </a:ext>
            </a:extLst>
          </p:cNvPr>
          <p:cNvSpPr txBox="1"/>
          <p:nvPr/>
        </p:nvSpPr>
        <p:spPr>
          <a:xfrm>
            <a:off x="7424857" y="3008381"/>
            <a:ext cx="1365181" cy="527125"/>
          </a:xfrm>
          <a:prstGeom prst="rect">
            <a:avLst/>
          </a:prstGeom>
          <a:solidFill>
            <a:schemeClr val="tx2"/>
          </a:solidFill>
          <a:ln>
            <a:noFill/>
          </a:ln>
        </p:spPr>
        <p:txBody>
          <a:bodyPr wrap="square" rtlCol="0">
            <a:spAutoFit/>
          </a:bodyPr>
          <a:lstStyle/>
          <a:p>
            <a:endParaRPr lang="en-US" dirty="0"/>
          </a:p>
        </p:txBody>
      </p:sp>
    </p:spTree>
    <p:extLst>
      <p:ext uri="{BB962C8B-B14F-4D97-AF65-F5344CB8AC3E}">
        <p14:creationId xmlns:p14="http://schemas.microsoft.com/office/powerpoint/2010/main" val="2061489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Requirements</a:t>
            </a:r>
          </a:p>
        </p:txBody>
      </p:sp>
      <p:sp>
        <p:nvSpPr>
          <p:cNvPr id="3" name="Content Placeholder 2"/>
          <p:cNvSpPr>
            <a:spLocks noGrp="1"/>
          </p:cNvSpPr>
          <p:nvPr>
            <p:ph idx="1"/>
          </p:nvPr>
        </p:nvSpPr>
        <p:spPr/>
        <p:txBody>
          <a:bodyPr/>
          <a:lstStyle/>
          <a:p>
            <a:r>
              <a:rPr lang="en-US" dirty="0"/>
              <a:t>At time of application (welcome email, registration, etc.)</a:t>
            </a:r>
          </a:p>
          <a:p>
            <a:pPr lvl="1"/>
            <a:r>
              <a:rPr lang="en-US" dirty="0"/>
              <a:t>MUST Inform parents of right to review background check, health care, discipline policies and grievance procedures upon request</a:t>
            </a:r>
          </a:p>
          <a:p>
            <a:pPr lvl="1"/>
            <a:r>
              <a:rPr lang="en-US" dirty="0"/>
              <a:t>MUST annually give information regarding meningococcal disease</a:t>
            </a:r>
          </a:p>
          <a:p>
            <a:pPr lvl="1"/>
            <a:r>
              <a:rPr lang="en-US" dirty="0"/>
              <a:t>MUST mention policies regarding Care of Mildly Ill Campers, Administration of Meds and Emergency Health Care Provision</a:t>
            </a:r>
          </a:p>
          <a:p>
            <a:pPr lvl="2"/>
            <a:r>
              <a:rPr lang="en-US" dirty="0"/>
              <a:t>Complete policies must be made available to parents/guardians upon request</a:t>
            </a:r>
          </a:p>
          <a:p>
            <a:pPr lvl="1"/>
            <a:endParaRPr lang="en-US" b="1" dirty="0"/>
          </a:p>
        </p:txBody>
      </p:sp>
    </p:spTree>
    <p:extLst>
      <p:ext uri="{BB962C8B-B14F-4D97-AF65-F5344CB8AC3E}">
        <p14:creationId xmlns:p14="http://schemas.microsoft.com/office/powerpoint/2010/main" val="614745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519" y="624110"/>
            <a:ext cx="8911687" cy="870861"/>
          </a:xfrm>
        </p:spPr>
        <p:txBody>
          <a:bodyPr>
            <a:normAutofit fontScale="90000"/>
          </a:bodyPr>
          <a:lstStyle/>
          <a:p>
            <a:r>
              <a:rPr lang="en-US" dirty="0"/>
              <a:t>Health Care Policy  </a:t>
            </a:r>
            <a:br>
              <a:rPr lang="en-US" dirty="0"/>
            </a:br>
            <a:r>
              <a:rPr lang="en-US" sz="2000" dirty="0"/>
              <a:t>105 CMR 430.159</a:t>
            </a:r>
            <a:endParaRPr lang="en-US" dirty="0"/>
          </a:p>
        </p:txBody>
      </p:sp>
      <p:sp>
        <p:nvSpPr>
          <p:cNvPr id="3" name="Content Placeholder 2"/>
          <p:cNvSpPr>
            <a:spLocks noGrp="1"/>
          </p:cNvSpPr>
          <p:nvPr>
            <p:ph idx="1"/>
          </p:nvPr>
        </p:nvSpPr>
        <p:spPr>
          <a:xfrm>
            <a:off x="1733806" y="1622790"/>
            <a:ext cx="8915400" cy="5363029"/>
          </a:xfrm>
        </p:spPr>
        <p:txBody>
          <a:bodyPr>
            <a:normAutofit/>
          </a:bodyPr>
          <a:lstStyle/>
          <a:p>
            <a:r>
              <a:rPr lang="en-US" dirty="0"/>
              <a:t>Identify Health Care Consultant</a:t>
            </a:r>
          </a:p>
          <a:p>
            <a:pPr lvl="1"/>
            <a:r>
              <a:rPr lang="en-US" dirty="0"/>
              <a:t>MA licensed physician, certified nurse practitioner or physician assistant</a:t>
            </a:r>
          </a:p>
          <a:p>
            <a:pPr lvl="1"/>
            <a:r>
              <a:rPr lang="en-US" dirty="0"/>
              <a:t>Reviews and approves the camp health care policy annually</a:t>
            </a:r>
          </a:p>
          <a:p>
            <a:pPr lvl="1"/>
            <a:r>
              <a:rPr lang="en-US" dirty="0"/>
              <a:t>Review and approves first aid training of staff</a:t>
            </a:r>
          </a:p>
          <a:p>
            <a:pPr lvl="1"/>
            <a:r>
              <a:rPr lang="en-US" dirty="0"/>
              <a:t>Be available for consultation at all times</a:t>
            </a:r>
          </a:p>
          <a:p>
            <a:pPr lvl="1"/>
            <a:r>
              <a:rPr lang="en-US" dirty="0"/>
              <a:t>Develop and sign written orders including for medication administration followed by the on-site camp health care supervisor</a:t>
            </a:r>
          </a:p>
          <a:p>
            <a:pPr lvl="1"/>
            <a:r>
              <a:rPr lang="en-US" dirty="0"/>
              <a:t>Provide trainings to Health Care Supervisor and camp staff</a:t>
            </a:r>
          </a:p>
          <a:p>
            <a:pPr lvl="2"/>
            <a:r>
              <a:rPr lang="en-US" dirty="0"/>
              <a:t>Includes training and evidence of competency for unlicensed individuals designated to assume the responsibility for medication administration</a:t>
            </a:r>
          </a:p>
          <a:p>
            <a:pPr lvl="2"/>
            <a:r>
              <a:rPr lang="en-US" dirty="0"/>
              <a:t>Training of authorized individuals to administer epi-pens</a:t>
            </a:r>
          </a:p>
          <a:p>
            <a:r>
              <a:rPr lang="en-US" dirty="0"/>
              <a:t>Health Care Consultant Agreement </a:t>
            </a:r>
          </a:p>
          <a:p>
            <a:pPr lvl="1"/>
            <a:r>
              <a:rPr lang="en-US" dirty="0"/>
              <a:t>This document must include HCC signature and signature of those who have received training to be a Health Care Supervisor</a:t>
            </a:r>
          </a:p>
          <a:p>
            <a:pPr marL="457200" lvl="1" indent="0">
              <a:buNone/>
            </a:pPr>
            <a:endParaRPr lang="en-US" dirty="0"/>
          </a:p>
        </p:txBody>
      </p:sp>
    </p:spTree>
    <p:extLst>
      <p:ext uri="{BB962C8B-B14F-4D97-AF65-F5344CB8AC3E}">
        <p14:creationId xmlns:p14="http://schemas.microsoft.com/office/powerpoint/2010/main" val="2405474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389" y="1014689"/>
            <a:ext cx="9692640" cy="1325562"/>
          </a:xfrm>
        </p:spPr>
        <p:txBody>
          <a:bodyPr>
            <a:normAutofit fontScale="90000"/>
          </a:bodyPr>
          <a:lstStyle/>
          <a:p>
            <a:r>
              <a:rPr lang="en-US" b="1" dirty="0"/>
              <a:t>105 CMR 430.000 Minimum Standards for Recreational Camps for Children</a:t>
            </a:r>
            <a:endParaRPr lang="en-US" dirty="0"/>
          </a:p>
        </p:txBody>
      </p:sp>
      <p:sp>
        <p:nvSpPr>
          <p:cNvPr id="3" name="Content Placeholder 2"/>
          <p:cNvSpPr>
            <a:spLocks noGrp="1"/>
          </p:cNvSpPr>
          <p:nvPr>
            <p:ph idx="1"/>
          </p:nvPr>
        </p:nvSpPr>
        <p:spPr>
          <a:xfrm>
            <a:off x="1261872" y="2635045"/>
            <a:ext cx="8595360" cy="3545092"/>
          </a:xfrm>
        </p:spPr>
        <p:txBody>
          <a:bodyPr/>
          <a:lstStyle/>
          <a:p>
            <a:r>
              <a:rPr lang="en-US" dirty="0"/>
              <a:t>These are the </a:t>
            </a:r>
            <a:r>
              <a:rPr lang="en-US" b="1" dirty="0"/>
              <a:t>minimum requirements</a:t>
            </a:r>
            <a:r>
              <a:rPr lang="en-US" dirty="0"/>
              <a:t> to ensure a safe and healthy space for children to enjoy summer camp</a:t>
            </a:r>
          </a:p>
          <a:p>
            <a:r>
              <a:rPr lang="en-US" dirty="0"/>
              <a:t>Recommend storing all camp information on site </a:t>
            </a:r>
          </a:p>
          <a:p>
            <a:pPr lvl="1"/>
            <a:r>
              <a:rPr lang="en-US" dirty="0"/>
              <a:t>Binder(s)</a:t>
            </a:r>
          </a:p>
          <a:p>
            <a:pPr lvl="1"/>
            <a:r>
              <a:rPr lang="en-US" dirty="0"/>
              <a:t>Online file </a:t>
            </a:r>
          </a:p>
        </p:txBody>
      </p:sp>
      <p:pic>
        <p:nvPicPr>
          <p:cNvPr id="1028" name="Picture 4" descr="Summer Camp. Camp North Star Summer camp allows… | by Camp North Star ...">
            <a:extLst>
              <a:ext uri="{FF2B5EF4-FFF2-40B4-BE49-F238E27FC236}">
                <a16:creationId xmlns:a16="http://schemas.microsoft.com/office/drawing/2014/main" id="{CBFDD057-B52A-1262-A0EF-97F80D4E27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2411" y="4120084"/>
            <a:ext cx="3254282" cy="2275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866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080" y="860085"/>
            <a:ext cx="8911687" cy="696690"/>
          </a:xfrm>
        </p:spPr>
        <p:txBody>
          <a:bodyPr>
            <a:normAutofit fontScale="90000"/>
          </a:bodyPr>
          <a:lstStyle/>
          <a:p>
            <a:r>
              <a:rPr lang="en-US" dirty="0"/>
              <a:t>Health Care Policy (Cont’d) </a:t>
            </a:r>
            <a:br>
              <a:rPr lang="en-US" dirty="0"/>
            </a:br>
            <a:r>
              <a:rPr lang="en-US" sz="2000" dirty="0"/>
              <a:t>105 CMR 430.159</a:t>
            </a:r>
            <a:endParaRPr lang="en-US" dirty="0"/>
          </a:p>
        </p:txBody>
      </p:sp>
      <p:sp>
        <p:nvSpPr>
          <p:cNvPr id="3" name="Content Placeholder 2"/>
          <p:cNvSpPr>
            <a:spLocks noGrp="1"/>
          </p:cNvSpPr>
          <p:nvPr>
            <p:ph idx="1"/>
          </p:nvPr>
        </p:nvSpPr>
        <p:spPr>
          <a:xfrm>
            <a:off x="1177080" y="1907942"/>
            <a:ext cx="8915400" cy="4089973"/>
          </a:xfrm>
        </p:spPr>
        <p:txBody>
          <a:bodyPr>
            <a:normAutofit/>
          </a:bodyPr>
          <a:lstStyle/>
          <a:p>
            <a:r>
              <a:rPr lang="en-US" dirty="0"/>
              <a:t>All staff must have a copy of the health care policy and be trained in infection control procedures during staff orientation</a:t>
            </a:r>
          </a:p>
          <a:p>
            <a:r>
              <a:rPr lang="en-US" dirty="0"/>
              <a:t>Prior to admitting a child to camp, parents and guardians shall be provided a copy of the following policies:</a:t>
            </a:r>
          </a:p>
          <a:p>
            <a:pPr lvl="1"/>
            <a:r>
              <a:rPr lang="en-US" b="1" dirty="0"/>
              <a:t>Care of mildly ill campers</a:t>
            </a:r>
          </a:p>
          <a:p>
            <a:pPr lvl="1"/>
            <a:r>
              <a:rPr lang="en-US" b="1" dirty="0"/>
              <a:t>Administration of medication</a:t>
            </a:r>
          </a:p>
          <a:p>
            <a:pPr lvl="1"/>
            <a:r>
              <a:rPr lang="en-US" b="1" dirty="0"/>
              <a:t>Procedures for providing emergency care</a:t>
            </a:r>
          </a:p>
          <a:p>
            <a:pPr marL="457200" lvl="1" indent="0">
              <a:buNone/>
            </a:pPr>
            <a:endParaRPr lang="en-US" dirty="0"/>
          </a:p>
        </p:txBody>
      </p:sp>
      <p:pic>
        <p:nvPicPr>
          <p:cNvPr id="1026" name="Picture 2" descr="Clipart For School Nurses">
            <a:extLst>
              <a:ext uri="{FF2B5EF4-FFF2-40B4-BE49-F238E27FC236}">
                <a16:creationId xmlns:a16="http://schemas.microsoft.com/office/drawing/2014/main" id="{F45BCA24-A1AC-CD06-6F42-AD4C086B49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2035" y="4368320"/>
            <a:ext cx="3621776" cy="1880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301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1325562"/>
          </a:xfrm>
        </p:spPr>
        <p:txBody>
          <a:bodyPr>
            <a:normAutofit/>
          </a:bodyPr>
          <a:lstStyle/>
          <a:p>
            <a:r>
              <a:rPr lang="en-US" dirty="0"/>
              <a:t>Health Care Policy (Cont’d) </a:t>
            </a:r>
            <a:br>
              <a:rPr lang="en-US" dirty="0"/>
            </a:br>
            <a:r>
              <a:rPr lang="en-US" sz="1800" dirty="0"/>
              <a:t>105 CMR 430.159</a:t>
            </a:r>
          </a:p>
        </p:txBody>
      </p:sp>
      <p:sp>
        <p:nvSpPr>
          <p:cNvPr id="3" name="Content Placeholder 2"/>
          <p:cNvSpPr>
            <a:spLocks noGrp="1"/>
          </p:cNvSpPr>
          <p:nvPr>
            <p:ph idx="1"/>
          </p:nvPr>
        </p:nvSpPr>
        <p:spPr>
          <a:xfrm>
            <a:off x="1261872" y="1933575"/>
            <a:ext cx="6877293" cy="4246562"/>
          </a:xfrm>
        </p:spPr>
        <p:txBody>
          <a:bodyPr>
            <a:normAutofit/>
          </a:bodyPr>
          <a:lstStyle/>
          <a:p>
            <a:r>
              <a:rPr lang="en-US" dirty="0"/>
              <a:t>At least one health care supervisor on-site </a:t>
            </a:r>
            <a:r>
              <a:rPr lang="en-US" b="1" dirty="0"/>
              <a:t>at all times </a:t>
            </a:r>
            <a:r>
              <a:rPr lang="en-US" dirty="0"/>
              <a:t>and are responsible for day-to-day operation of the camp’s health program</a:t>
            </a:r>
          </a:p>
          <a:p>
            <a:pPr lvl="1"/>
            <a:r>
              <a:rPr lang="en-US" dirty="0"/>
              <a:t>Must be at least first aid + CPR certified </a:t>
            </a:r>
          </a:p>
          <a:p>
            <a:pPr lvl="2"/>
            <a:r>
              <a:rPr lang="en-US" b="1" dirty="0"/>
              <a:t>NO ONLINE-ONLY COURSES</a:t>
            </a:r>
          </a:p>
          <a:p>
            <a:pPr indent="-285750"/>
            <a:r>
              <a:rPr lang="en-US" dirty="0"/>
              <a:t>Health Care Supervisor responsibilities:</a:t>
            </a:r>
          </a:p>
          <a:p>
            <a:pPr lvl="1"/>
            <a:r>
              <a:rPr lang="en-US" dirty="0"/>
              <a:t>Administering First Aid</a:t>
            </a:r>
          </a:p>
          <a:p>
            <a:pPr lvl="1"/>
            <a:r>
              <a:rPr lang="en-US" dirty="0"/>
              <a:t>Administering medication if properly trained/if part of your health care policy</a:t>
            </a:r>
          </a:p>
          <a:p>
            <a:pPr lvl="1"/>
            <a:r>
              <a:rPr lang="en-US" dirty="0"/>
              <a:t>Documenting injuries in medical log, maintaining medical log</a:t>
            </a:r>
          </a:p>
          <a:p>
            <a:pPr lvl="1"/>
            <a:r>
              <a:rPr lang="en-US" dirty="0"/>
              <a:t>Filling out any injury reports that get filed to respective Health Department</a:t>
            </a:r>
          </a:p>
        </p:txBody>
      </p:sp>
      <p:pic>
        <p:nvPicPr>
          <p:cNvPr id="2050" name="Picture 2" descr="Arts &amp; Images: Nurse Cliparts">
            <a:extLst>
              <a:ext uri="{FF2B5EF4-FFF2-40B4-BE49-F238E27FC236}">
                <a16:creationId xmlns:a16="http://schemas.microsoft.com/office/drawing/2014/main" id="{0E99171D-0B2B-8358-4050-C1035EB7601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99538" y="2611753"/>
            <a:ext cx="1601803" cy="1634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472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899" y="663439"/>
            <a:ext cx="8911687" cy="754747"/>
          </a:xfrm>
        </p:spPr>
        <p:txBody>
          <a:bodyPr>
            <a:normAutofit fontScale="90000"/>
          </a:bodyPr>
          <a:lstStyle/>
          <a:p>
            <a:r>
              <a:rPr lang="en-US" dirty="0"/>
              <a:t>Health Care Policy (Cont’d) </a:t>
            </a:r>
            <a:br>
              <a:rPr lang="en-US" dirty="0"/>
            </a:br>
            <a:r>
              <a:rPr lang="en-US" sz="2000" dirty="0"/>
              <a:t>105 CMR 430.159(B)</a:t>
            </a:r>
            <a:endParaRPr lang="en-US" dirty="0"/>
          </a:p>
        </p:txBody>
      </p:sp>
      <p:sp>
        <p:nvSpPr>
          <p:cNvPr id="3" name="Content Placeholder 2"/>
          <p:cNvSpPr>
            <a:spLocks noGrp="1"/>
          </p:cNvSpPr>
          <p:nvPr>
            <p:ph idx="1"/>
          </p:nvPr>
        </p:nvSpPr>
        <p:spPr>
          <a:xfrm>
            <a:off x="1055380" y="1634496"/>
            <a:ext cx="8915400" cy="4989859"/>
          </a:xfrm>
        </p:spPr>
        <p:txBody>
          <a:bodyPr>
            <a:normAutofit/>
          </a:bodyPr>
          <a:lstStyle/>
          <a:p>
            <a:r>
              <a:rPr lang="en-US" dirty="0"/>
              <a:t>Health Care Policy shall include, but not limited to:</a:t>
            </a:r>
          </a:p>
          <a:p>
            <a:pPr lvl="1"/>
            <a:r>
              <a:rPr lang="en-US" dirty="0"/>
              <a:t>Daily health supervision; </a:t>
            </a:r>
          </a:p>
          <a:p>
            <a:pPr lvl="1"/>
            <a:r>
              <a:rPr lang="en-US" dirty="0"/>
              <a:t>Infection control; </a:t>
            </a:r>
          </a:p>
          <a:p>
            <a:pPr lvl="1"/>
            <a:r>
              <a:rPr lang="en-US" dirty="0"/>
              <a:t>Medication storage and administration, including self-administration when appropriate, pursuant to the requirements of 105 CMR 430.160; </a:t>
            </a:r>
          </a:p>
          <a:p>
            <a:pPr lvl="1"/>
            <a:r>
              <a:rPr lang="en-US" dirty="0"/>
              <a:t>Procedures for using insect repellant and conducting tick checks; </a:t>
            </a:r>
          </a:p>
          <a:p>
            <a:pPr lvl="1"/>
            <a:r>
              <a:rPr lang="en-US" dirty="0"/>
              <a:t>Promoting allergy awareness; </a:t>
            </a:r>
          </a:p>
          <a:p>
            <a:pPr lvl="1"/>
            <a:r>
              <a:rPr lang="en-US" dirty="0"/>
              <a:t>Handling health emergencies and accidents, including parental/guardian notifications; </a:t>
            </a:r>
          </a:p>
          <a:p>
            <a:pPr lvl="1"/>
            <a:r>
              <a:rPr lang="en-US" dirty="0"/>
              <a:t>Available ambulance services; </a:t>
            </a:r>
          </a:p>
          <a:p>
            <a:pPr lvl="1"/>
            <a:r>
              <a:rPr lang="en-US" dirty="0"/>
              <a:t>Provision for medical, nursing and first aid services; </a:t>
            </a:r>
          </a:p>
          <a:p>
            <a:pPr lvl="1"/>
            <a:r>
              <a:rPr lang="en-US" dirty="0"/>
              <a:t>The name of the designated on-site camp health care supervisor; </a:t>
            </a:r>
          </a:p>
          <a:p>
            <a:pPr lvl="1"/>
            <a:r>
              <a:rPr lang="en-US" dirty="0"/>
              <a:t>The name, address, and phone number of the camp health care consultant required by 105 CMR 430.159(A);</a:t>
            </a:r>
          </a:p>
          <a:p>
            <a:pPr lvl="1"/>
            <a:r>
              <a:rPr lang="en-US" dirty="0"/>
              <a:t>The name of the health care supervisor(s) required by 105 CMR 430.159(E), if applicable.</a:t>
            </a:r>
          </a:p>
        </p:txBody>
      </p:sp>
    </p:spTree>
    <p:extLst>
      <p:ext uri="{BB962C8B-B14F-4D97-AF65-F5344CB8AC3E}">
        <p14:creationId xmlns:p14="http://schemas.microsoft.com/office/powerpoint/2010/main" val="145124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245" y="624110"/>
            <a:ext cx="9803631" cy="1509490"/>
          </a:xfrm>
        </p:spPr>
        <p:txBody>
          <a:bodyPr>
            <a:normAutofit fontScale="90000"/>
          </a:bodyPr>
          <a:lstStyle/>
          <a:p>
            <a:r>
              <a:rPr lang="en-US" dirty="0"/>
              <a:t>Health Care Policy</a:t>
            </a:r>
            <a:br>
              <a:rPr lang="en-US" dirty="0"/>
            </a:br>
            <a:r>
              <a:rPr lang="en-US" dirty="0"/>
              <a:t>Storage and Administration of Medicine</a:t>
            </a:r>
            <a:br>
              <a:rPr lang="en-US" dirty="0"/>
            </a:br>
            <a:r>
              <a:rPr lang="en-US" sz="2000" dirty="0"/>
              <a:t>105 CMR 430.160</a:t>
            </a:r>
            <a:endParaRPr lang="en-US" dirty="0"/>
          </a:p>
        </p:txBody>
      </p:sp>
      <p:sp>
        <p:nvSpPr>
          <p:cNvPr id="3" name="Content Placeholder 2"/>
          <p:cNvSpPr>
            <a:spLocks noGrp="1"/>
          </p:cNvSpPr>
          <p:nvPr>
            <p:ph idx="1"/>
          </p:nvPr>
        </p:nvSpPr>
        <p:spPr>
          <a:xfrm>
            <a:off x="947225" y="2133600"/>
            <a:ext cx="8915400" cy="4876800"/>
          </a:xfrm>
        </p:spPr>
        <p:txBody>
          <a:bodyPr>
            <a:normAutofit/>
          </a:bodyPr>
          <a:lstStyle/>
          <a:p>
            <a:r>
              <a:rPr lang="en-US" dirty="0"/>
              <a:t>Medication prescribed for campers must be kept in original containers with pharmacy label and date of filling</a:t>
            </a:r>
          </a:p>
          <a:p>
            <a:r>
              <a:rPr lang="en-US" dirty="0"/>
              <a:t>All medication shall be kept in a secure manner</a:t>
            </a:r>
          </a:p>
          <a:p>
            <a:pPr lvl="1"/>
            <a:r>
              <a:rPr lang="en-US" dirty="0"/>
              <a:t>Where? Identify who’s control? – HCS?</a:t>
            </a:r>
          </a:p>
          <a:p>
            <a:pPr lvl="1"/>
            <a:r>
              <a:rPr lang="en-US" dirty="0"/>
              <a:t>Medications requiring refrigeration stored 36°F to 46°F</a:t>
            </a:r>
          </a:p>
          <a:p>
            <a:r>
              <a:rPr lang="en-US" dirty="0"/>
              <a:t>Medication shall only be administered by Health Care Supervisor or licensed health care professional authorized to do so</a:t>
            </a:r>
          </a:p>
          <a:p>
            <a:pPr lvl="1"/>
            <a:r>
              <a:rPr lang="en-US" dirty="0"/>
              <a:t>Must have written permission from parent/guardian to administer medication</a:t>
            </a:r>
          </a:p>
          <a:p>
            <a:r>
              <a:rPr lang="en-US" dirty="0"/>
              <a:t>Health Care Consultant shall acknowledge in writing a list of all medications administered at camp</a:t>
            </a:r>
          </a:p>
        </p:txBody>
      </p:sp>
    </p:spTree>
    <p:extLst>
      <p:ext uri="{BB962C8B-B14F-4D97-AF65-F5344CB8AC3E}">
        <p14:creationId xmlns:p14="http://schemas.microsoft.com/office/powerpoint/2010/main" val="26834358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220" y="810923"/>
            <a:ext cx="9754470" cy="1509490"/>
          </a:xfrm>
        </p:spPr>
        <p:txBody>
          <a:bodyPr>
            <a:normAutofit fontScale="90000"/>
          </a:bodyPr>
          <a:lstStyle/>
          <a:p>
            <a:r>
              <a:rPr lang="en-US" dirty="0"/>
              <a:t>Health Care Policy</a:t>
            </a:r>
            <a:br>
              <a:rPr lang="en-US" dirty="0"/>
            </a:br>
            <a:r>
              <a:rPr lang="en-US" dirty="0"/>
              <a:t>Storage and Administration of Medicine (Cont’d) </a:t>
            </a:r>
            <a:br>
              <a:rPr lang="en-US" dirty="0"/>
            </a:br>
            <a:r>
              <a:rPr lang="en-US" sz="2000" dirty="0"/>
              <a:t>105 CMR 430.160</a:t>
            </a:r>
            <a:endParaRPr lang="en-US" dirty="0"/>
          </a:p>
        </p:txBody>
      </p:sp>
      <p:sp>
        <p:nvSpPr>
          <p:cNvPr id="3" name="Content Placeholder 2"/>
          <p:cNvSpPr>
            <a:spLocks noGrp="1"/>
          </p:cNvSpPr>
          <p:nvPr>
            <p:ph idx="1"/>
          </p:nvPr>
        </p:nvSpPr>
        <p:spPr>
          <a:xfrm>
            <a:off x="1375645" y="2320413"/>
            <a:ext cx="8915400" cy="4876800"/>
          </a:xfrm>
        </p:spPr>
        <p:txBody>
          <a:bodyPr>
            <a:normAutofit/>
          </a:bodyPr>
          <a:lstStyle/>
          <a:p>
            <a:r>
              <a:rPr lang="en-US" sz="1600" dirty="0"/>
              <a:t>Written policy for administration of medications at camp</a:t>
            </a:r>
          </a:p>
          <a:p>
            <a:pPr lvl="1"/>
            <a:r>
              <a:rPr lang="en-US" sz="1400" dirty="0"/>
              <a:t>List individuals at the camp who are: </a:t>
            </a:r>
          </a:p>
          <a:p>
            <a:pPr lvl="2"/>
            <a:r>
              <a:rPr lang="en-US" sz="1200" dirty="0"/>
              <a:t>Health care consultants or designated health care supervisors authorized by scope of practice to administer medications; </a:t>
            </a:r>
          </a:p>
          <a:p>
            <a:pPr lvl="2"/>
            <a:r>
              <a:rPr lang="en-US" sz="1200" dirty="0"/>
              <a:t>Qualified health care supervisors who are properly trained and designated to administer oral or topical medications by the health care consultant; </a:t>
            </a:r>
          </a:p>
          <a:p>
            <a:pPr lvl="2"/>
            <a:r>
              <a:rPr lang="en-US" sz="1200" dirty="0"/>
              <a:t>Authorized to administer epinephrine auto-injectors by the health care consultant; </a:t>
            </a:r>
          </a:p>
          <a:p>
            <a:pPr lvl="2"/>
            <a:r>
              <a:rPr lang="en-US" sz="1200" dirty="0"/>
              <a:t>Authorized to administer medications for diabetes care at a medical specialty camp pursuant to 105 CMR 430.159(F). </a:t>
            </a:r>
          </a:p>
          <a:p>
            <a:pPr lvl="1"/>
            <a:r>
              <a:rPr lang="en-US" sz="1400" dirty="0"/>
              <a:t>Require health care supervisors designated to administer prescription medications to be trained by the health care consultant to administer oral or topical medications in accordance with 105 CMR 430.160(I). </a:t>
            </a:r>
          </a:p>
          <a:p>
            <a:pPr lvl="1"/>
            <a:r>
              <a:rPr lang="en-US" sz="1400" dirty="0"/>
              <a:t>Require individuals who are authorized to administer epinephrine auto-injectors under 105 CMR 430.160(F) to be specifically trained to administer epinephrine auto-injectors under the direction of the health care consultant in accordance with 105 CMR 430.160(I). </a:t>
            </a:r>
          </a:p>
          <a:p>
            <a:pPr lvl="1"/>
            <a:r>
              <a:rPr lang="en-US" sz="1400" dirty="0"/>
              <a:t>Require individuals who are authorized to administer medications for diabetes care at a medical specialty camp under 105 CMR 430.159(F) to be specifically trained by the health care consultant to administer medications for diabetes care and shall only be administered under the direct supervision of a health care provider listed in 105 CMR 430.159(E).</a:t>
            </a:r>
          </a:p>
        </p:txBody>
      </p:sp>
    </p:spTree>
    <p:extLst>
      <p:ext uri="{BB962C8B-B14F-4D97-AF65-F5344CB8AC3E}">
        <p14:creationId xmlns:p14="http://schemas.microsoft.com/office/powerpoint/2010/main" val="1848840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8025" y="535619"/>
            <a:ext cx="9813464" cy="1509490"/>
          </a:xfrm>
        </p:spPr>
        <p:txBody>
          <a:bodyPr>
            <a:normAutofit fontScale="90000"/>
          </a:bodyPr>
          <a:lstStyle/>
          <a:p>
            <a:pPr>
              <a:lnSpc>
                <a:spcPct val="100000"/>
              </a:lnSpc>
            </a:pPr>
            <a:r>
              <a:rPr lang="en-US" dirty="0"/>
              <a:t>Staff + Camper</a:t>
            </a:r>
            <a:br>
              <a:rPr lang="en-US" dirty="0"/>
            </a:br>
            <a:r>
              <a:rPr lang="en-US" dirty="0"/>
              <a:t>Health and Immunization Records </a:t>
            </a:r>
            <a:br>
              <a:rPr lang="en-US" dirty="0"/>
            </a:br>
            <a:r>
              <a:rPr lang="en-US" sz="2200" dirty="0"/>
              <a:t>105 CMR 430.151</a:t>
            </a:r>
          </a:p>
        </p:txBody>
      </p:sp>
      <p:sp>
        <p:nvSpPr>
          <p:cNvPr id="3" name="Content Placeholder 2"/>
          <p:cNvSpPr>
            <a:spLocks noGrp="1"/>
          </p:cNvSpPr>
          <p:nvPr>
            <p:ph idx="1"/>
          </p:nvPr>
        </p:nvSpPr>
        <p:spPr>
          <a:xfrm>
            <a:off x="1183200" y="2395325"/>
            <a:ext cx="8915400" cy="3545393"/>
          </a:xfrm>
        </p:spPr>
        <p:txBody>
          <a:bodyPr>
            <a:normAutofit/>
          </a:bodyPr>
          <a:lstStyle/>
          <a:p>
            <a:r>
              <a:rPr lang="en-US" dirty="0"/>
              <a:t>Required Immunizations for Children and Staff attending recreational camp </a:t>
            </a:r>
          </a:p>
          <a:p>
            <a:r>
              <a:rPr lang="en-US" dirty="0"/>
              <a:t>Immunization records must be reviewed if an unregistered camper shows up</a:t>
            </a:r>
          </a:p>
          <a:p>
            <a:pPr lvl="1"/>
            <a:r>
              <a:rPr lang="en-US" dirty="0"/>
              <a:t>Immunization records must be cleared before unregistered camper is allowed to participate </a:t>
            </a:r>
          </a:p>
          <a:p>
            <a:r>
              <a:rPr lang="en-US" dirty="0"/>
              <a:t>Reminder: All Staff are required to have </a:t>
            </a:r>
            <a:r>
              <a:rPr lang="en-US" b="1" dirty="0"/>
              <a:t>CDC “Heads Up”</a:t>
            </a:r>
            <a:r>
              <a:rPr lang="en-US" dirty="0"/>
              <a:t> or similar concussion/head injury safety training before camp is permitted (annually)</a:t>
            </a:r>
          </a:p>
          <a:p>
            <a:pPr lvl="1"/>
            <a:r>
              <a:rPr lang="en-US" b="1" dirty="0"/>
              <a:t>Good to have due with immunization records</a:t>
            </a:r>
          </a:p>
        </p:txBody>
      </p:sp>
    </p:spTree>
    <p:extLst>
      <p:ext uri="{BB962C8B-B14F-4D97-AF65-F5344CB8AC3E}">
        <p14:creationId xmlns:p14="http://schemas.microsoft.com/office/powerpoint/2010/main" val="2454752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1325562"/>
          </a:xfrm>
        </p:spPr>
        <p:txBody>
          <a:bodyPr>
            <a:normAutofit/>
          </a:bodyPr>
          <a:lstStyle/>
          <a:p>
            <a:r>
              <a:rPr lang="en-US" dirty="0"/>
              <a:t>Medical Log</a:t>
            </a:r>
            <a:br>
              <a:rPr lang="en-US" dirty="0"/>
            </a:br>
            <a:r>
              <a:rPr lang="en-US" sz="1800" dirty="0"/>
              <a:t>105 CMR 430.155</a:t>
            </a:r>
          </a:p>
        </p:txBody>
      </p:sp>
      <p:pic>
        <p:nvPicPr>
          <p:cNvPr id="3074" name="Picture 2" descr="Composition Book Notebook Cover Template Design PDF, PNG and SVG - Etsy">
            <a:extLst>
              <a:ext uri="{FF2B5EF4-FFF2-40B4-BE49-F238E27FC236}">
                <a16:creationId xmlns:a16="http://schemas.microsoft.com/office/drawing/2014/main" id="{83F61D36-0BB9-509E-837D-879CE720AC6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90496" y="1933575"/>
            <a:ext cx="2729904" cy="363987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078834" y="1933575"/>
            <a:ext cx="5875678" cy="4246562"/>
          </a:xfrm>
        </p:spPr>
        <p:txBody>
          <a:bodyPr>
            <a:normAutofit/>
          </a:bodyPr>
          <a:lstStyle/>
          <a:p>
            <a:r>
              <a:rPr lang="en-US" b="1" dirty="0"/>
              <a:t>This is a legal document.</a:t>
            </a:r>
          </a:p>
          <a:p>
            <a:r>
              <a:rPr lang="en-US" dirty="0"/>
              <a:t>Shall always be readily available and signed by authorized staff person</a:t>
            </a:r>
          </a:p>
          <a:p>
            <a:r>
              <a:rPr lang="en-US" dirty="0"/>
              <a:t>Formatted correctly:</a:t>
            </a:r>
          </a:p>
          <a:p>
            <a:pPr lvl="1"/>
            <a:r>
              <a:rPr lang="en-US" dirty="0"/>
              <a:t>Date, time, name of patient, issue, treatment for each incident</a:t>
            </a:r>
          </a:p>
          <a:p>
            <a:pPr lvl="2"/>
            <a:r>
              <a:rPr lang="en-US" dirty="0"/>
              <a:t>Signed off by authorized staff</a:t>
            </a:r>
          </a:p>
          <a:p>
            <a:pPr lvl="1"/>
            <a:r>
              <a:rPr lang="en-US" dirty="0"/>
              <a:t>No spaces/no skipping lines in between entries</a:t>
            </a:r>
          </a:p>
          <a:p>
            <a:pPr lvl="1"/>
            <a:r>
              <a:rPr lang="en-US" dirty="0"/>
              <a:t>Pages numbered (front and back)</a:t>
            </a:r>
          </a:p>
          <a:p>
            <a:pPr lvl="1"/>
            <a:r>
              <a:rPr lang="en-US" dirty="0"/>
              <a:t>Bound book</a:t>
            </a:r>
          </a:p>
        </p:txBody>
      </p:sp>
    </p:spTree>
    <p:extLst>
      <p:ext uri="{BB962C8B-B14F-4D97-AF65-F5344CB8AC3E}">
        <p14:creationId xmlns:p14="http://schemas.microsoft.com/office/powerpoint/2010/main" val="19933505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43400" y="640080"/>
            <a:ext cx="6619568" cy="1304726"/>
          </a:xfrm>
        </p:spPr>
        <p:txBody>
          <a:bodyPr anchor="t">
            <a:normAutofit fontScale="90000"/>
          </a:bodyPr>
          <a:lstStyle/>
          <a:p>
            <a:r>
              <a:rPr lang="en-US" dirty="0"/>
              <a:t>Injury and Incident Reports </a:t>
            </a:r>
            <a:br>
              <a:rPr lang="en-US" dirty="0"/>
            </a:br>
            <a:r>
              <a:rPr lang="en-US" sz="1800" dirty="0"/>
              <a:t>10105 CMR 430.154</a:t>
            </a:r>
          </a:p>
        </p:txBody>
      </p:sp>
      <p:pic>
        <p:nvPicPr>
          <p:cNvPr id="2052" name="Picture 4" descr="153,368 Physical Injury Images, Stock Photos &amp; Vectors | Shutterstock">
            <a:extLst>
              <a:ext uri="{FF2B5EF4-FFF2-40B4-BE49-F238E27FC236}">
                <a16:creationId xmlns:a16="http://schemas.microsoft.com/office/drawing/2014/main" id="{24EEFFE8-0CEA-89AA-333B-9CE132596E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301" r="13242" b="6927"/>
          <a:stretch/>
        </p:blipFill>
        <p:spPr bwMode="auto">
          <a:xfrm>
            <a:off x="633999" y="1101213"/>
            <a:ext cx="3662962" cy="474003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800354" y="1947106"/>
            <a:ext cx="6015571" cy="3894137"/>
          </a:xfrm>
        </p:spPr>
        <p:txBody>
          <a:bodyPr>
            <a:normAutofit/>
          </a:bodyPr>
          <a:lstStyle/>
          <a:p>
            <a:r>
              <a:rPr lang="en-US" dirty="0"/>
              <a:t>Shall be completed for each fatality or serious injury as a result of which a camper/staff/volunteer is sent home or brought to the hospital</a:t>
            </a:r>
          </a:p>
          <a:p>
            <a:r>
              <a:rPr lang="en-US" dirty="0"/>
              <a:t>Copy shall be sent out to the respective Board of Health and Massachusetts Department of Public Health as soon as possible after injury</a:t>
            </a:r>
          </a:p>
          <a:p>
            <a:pPr lvl="1"/>
            <a:r>
              <a:rPr lang="en-US" dirty="0"/>
              <a:t>No later than 7 calendar days after the occurrence of the injury or incident</a:t>
            </a:r>
          </a:p>
          <a:p>
            <a:r>
              <a:rPr lang="en-US" dirty="0"/>
              <a:t>Form can be accessed at this link: </a:t>
            </a:r>
            <a:r>
              <a:rPr lang="en-US" dirty="0">
                <a:hlinkClick r:id="rId4"/>
              </a:rPr>
              <a:t>https://redcap.link/campinjuryreporting</a:t>
            </a:r>
            <a:r>
              <a:rPr lang="en-US" dirty="0"/>
              <a:t> </a:t>
            </a:r>
          </a:p>
        </p:txBody>
      </p:sp>
    </p:spTree>
    <p:extLst>
      <p:ext uri="{BB962C8B-B14F-4D97-AF65-F5344CB8AC3E}">
        <p14:creationId xmlns:p14="http://schemas.microsoft.com/office/powerpoint/2010/main" val="4065560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8874" y="677863"/>
            <a:ext cx="4534047" cy="1325562"/>
          </a:xfrm>
        </p:spPr>
        <p:txBody>
          <a:bodyPr>
            <a:normAutofit/>
          </a:bodyPr>
          <a:lstStyle/>
          <a:p>
            <a:r>
              <a:rPr lang="en-US" sz="2800" dirty="0"/>
              <a:t>First Aid Kit Requirements</a:t>
            </a:r>
            <a:br>
              <a:rPr lang="en-US" sz="2800" dirty="0"/>
            </a:br>
            <a:r>
              <a:rPr lang="en-US" sz="1800" dirty="0"/>
              <a:t>105 CMR 430.161(C)</a:t>
            </a:r>
          </a:p>
        </p:txBody>
      </p:sp>
      <p:sp>
        <p:nvSpPr>
          <p:cNvPr id="3" name="Content Placeholder 2"/>
          <p:cNvSpPr>
            <a:spLocks noGrp="1"/>
          </p:cNvSpPr>
          <p:nvPr>
            <p:ph idx="1"/>
          </p:nvPr>
        </p:nvSpPr>
        <p:spPr>
          <a:xfrm>
            <a:off x="718874" y="2325158"/>
            <a:ext cx="4534048" cy="3854979"/>
          </a:xfrm>
        </p:spPr>
        <p:txBody>
          <a:bodyPr>
            <a:normAutofit/>
          </a:bodyPr>
          <a:lstStyle/>
          <a:p>
            <a:r>
              <a:rPr lang="en-US" b="1" u="sng" dirty="0"/>
              <a:t>Buy the kits. </a:t>
            </a:r>
          </a:p>
          <a:p>
            <a:r>
              <a:rPr lang="en-US" b="1" dirty="0"/>
              <a:t>Minimum: </a:t>
            </a:r>
          </a:p>
          <a:p>
            <a:pPr lvl="1"/>
            <a:r>
              <a:rPr lang="en-US" dirty="0"/>
              <a:t>1 Class A Kit </a:t>
            </a:r>
            <a:r>
              <a:rPr lang="en-US" b="1" u="sng" dirty="0"/>
              <a:t>AND</a:t>
            </a:r>
          </a:p>
          <a:p>
            <a:pPr lvl="1"/>
            <a:r>
              <a:rPr lang="en-US" dirty="0"/>
              <a:t>1 Class B Kit</a:t>
            </a:r>
          </a:p>
          <a:p>
            <a:r>
              <a:rPr lang="en-US" dirty="0"/>
              <a:t>Keep kits stocked and available at all times.</a:t>
            </a:r>
          </a:p>
        </p:txBody>
      </p:sp>
      <p:pic>
        <p:nvPicPr>
          <p:cNvPr id="1026" name="Picture 2" descr="Class B 50 Person Bulk ANSI B, First Aid Kit-Type III">
            <a:extLst>
              <a:ext uri="{FF2B5EF4-FFF2-40B4-BE49-F238E27FC236}">
                <a16:creationId xmlns:a16="http://schemas.microsoft.com/office/drawing/2014/main" id="{356E09A5-656A-5FEA-C230-219B99EB8C3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33157" y="1175679"/>
            <a:ext cx="5209989" cy="4506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159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E239F-F27F-F09C-EF99-0BE32E68B1A0}"/>
              </a:ext>
            </a:extLst>
          </p:cNvPr>
          <p:cNvSpPr>
            <a:spLocks noGrp="1"/>
          </p:cNvSpPr>
          <p:nvPr>
            <p:ph type="title"/>
          </p:nvPr>
        </p:nvSpPr>
        <p:spPr/>
        <p:txBody>
          <a:bodyPr/>
          <a:lstStyle/>
          <a:p>
            <a:r>
              <a:rPr lang="en-US" dirty="0"/>
              <a:t>Medical Specialty Camps </a:t>
            </a:r>
          </a:p>
        </p:txBody>
      </p:sp>
      <p:sp>
        <p:nvSpPr>
          <p:cNvPr id="3" name="Content Placeholder 2">
            <a:extLst>
              <a:ext uri="{FF2B5EF4-FFF2-40B4-BE49-F238E27FC236}">
                <a16:creationId xmlns:a16="http://schemas.microsoft.com/office/drawing/2014/main" id="{3100F600-AFC4-5C7B-A537-C3AC7FC00815}"/>
              </a:ext>
            </a:extLst>
          </p:cNvPr>
          <p:cNvSpPr>
            <a:spLocks noGrp="1"/>
          </p:cNvSpPr>
          <p:nvPr>
            <p:ph idx="1"/>
          </p:nvPr>
        </p:nvSpPr>
        <p:spPr>
          <a:xfrm>
            <a:off x="1261871" y="1828800"/>
            <a:ext cx="9305683" cy="4351337"/>
          </a:xfrm>
        </p:spPr>
        <p:txBody>
          <a:bodyPr>
            <a:normAutofit/>
          </a:bodyPr>
          <a:lstStyle/>
          <a:p>
            <a:r>
              <a:rPr lang="en-US" sz="1800" b="0" i="0" u="none" strike="noStrike" baseline="0" dirty="0">
                <a:solidFill>
                  <a:srgbClr val="000000"/>
                </a:solidFill>
              </a:rPr>
              <a:t>Amendments in March 2024 to allow certain unlicensed individuals at medical specialty camps to administer diabetes medications. </a:t>
            </a:r>
          </a:p>
          <a:p>
            <a:r>
              <a:rPr lang="en-US" sz="1800" b="0" i="0" u="none" strike="noStrike" baseline="0" dirty="0">
                <a:solidFill>
                  <a:srgbClr val="000000"/>
                </a:solidFill>
              </a:rPr>
              <a:t>Note: Additional amendments were also made to help clarify or better organize health and safety standards. </a:t>
            </a:r>
          </a:p>
          <a:p>
            <a:endParaRPr lang="en-US" sz="1050" dirty="0"/>
          </a:p>
        </p:txBody>
      </p:sp>
      <p:pic>
        <p:nvPicPr>
          <p:cNvPr id="1026" name="Picture 2" descr="Premium Vector | Diabetic blood glucose sugar test glucometer meter ...">
            <a:extLst>
              <a:ext uri="{FF2B5EF4-FFF2-40B4-BE49-F238E27FC236}">
                <a16:creationId xmlns:a16="http://schemas.microsoft.com/office/drawing/2014/main" id="{BD134226-52FC-48E1-9234-7811A88A35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456" y="3625328"/>
            <a:ext cx="3523017" cy="2404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988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Information </a:t>
            </a:r>
          </a:p>
        </p:txBody>
      </p:sp>
      <p:sp>
        <p:nvSpPr>
          <p:cNvPr id="3" name="Content Placeholder 2"/>
          <p:cNvSpPr>
            <a:spLocks noGrp="1"/>
          </p:cNvSpPr>
          <p:nvPr>
            <p:ph idx="1"/>
          </p:nvPr>
        </p:nvSpPr>
        <p:spPr>
          <a:xfrm>
            <a:off x="1148998" y="1691322"/>
            <a:ext cx="9095874" cy="5494624"/>
          </a:xfrm>
        </p:spPr>
        <p:txBody>
          <a:bodyPr>
            <a:normAutofit/>
          </a:bodyPr>
          <a:lstStyle/>
          <a:p>
            <a:r>
              <a:rPr lang="en-US" dirty="0"/>
              <a:t>Day Camp Directors must be 21+ years with at least two seasons of previous experience as part of administration staff </a:t>
            </a:r>
          </a:p>
          <a:p>
            <a:pPr lvl="1"/>
            <a:r>
              <a:rPr lang="en-US" dirty="0"/>
              <a:t>Residential camp directors must be 25+ years with at least two seasons of previous experience as part of administration staff</a:t>
            </a:r>
          </a:p>
          <a:p>
            <a:r>
              <a:rPr lang="en-US" dirty="0"/>
              <a:t>Health Care Consultant name and MA license numbers need to be clearly written</a:t>
            </a:r>
          </a:p>
          <a:p>
            <a:pPr lvl="1"/>
            <a:r>
              <a:rPr lang="en-US" dirty="0"/>
              <a:t>MA licensed physician, certified nurse practitioner or physician assistant</a:t>
            </a:r>
          </a:p>
          <a:p>
            <a:pPr lvl="2"/>
            <a:r>
              <a:rPr lang="en-US" b="1" dirty="0"/>
              <a:t>WITH PEDIATRIC EXPERIENCE</a:t>
            </a:r>
          </a:p>
          <a:p>
            <a:r>
              <a:rPr lang="en-US" dirty="0"/>
              <a:t>Health Care Supervisors must be 18+ years</a:t>
            </a:r>
          </a:p>
          <a:p>
            <a:pPr lvl="1"/>
            <a:r>
              <a:rPr lang="en-US" dirty="0"/>
              <a:t>MA licensed physician, physician assistant, certified nurse practitioner, registered nurse, licensed practical nurse, or another person specially trained in first aid</a:t>
            </a:r>
          </a:p>
          <a:p>
            <a:pPr lvl="2"/>
            <a:r>
              <a:rPr lang="en-US" b="1" dirty="0"/>
              <a:t>Online First Aid /CPR certification not accepted</a:t>
            </a:r>
          </a:p>
          <a:p>
            <a:pPr lvl="2"/>
            <a:r>
              <a:rPr lang="en-US" dirty="0"/>
              <a:t>Hybrid options are acceptable, providing that CPR component is evaluated in-person by a certified instructor</a:t>
            </a:r>
          </a:p>
        </p:txBody>
      </p:sp>
    </p:spTree>
    <p:extLst>
      <p:ext uri="{BB962C8B-B14F-4D97-AF65-F5344CB8AC3E}">
        <p14:creationId xmlns:p14="http://schemas.microsoft.com/office/powerpoint/2010/main" val="8878664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A8A32-BF57-946E-97F3-B89540E8EF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D2B80F-F5BA-5C76-0A51-7655DF30ECD2}"/>
              </a:ext>
            </a:extLst>
          </p:cNvPr>
          <p:cNvSpPr>
            <a:spLocks noGrp="1"/>
          </p:cNvSpPr>
          <p:nvPr>
            <p:ph type="title"/>
          </p:nvPr>
        </p:nvSpPr>
        <p:spPr/>
        <p:txBody>
          <a:bodyPr/>
          <a:lstStyle/>
          <a:p>
            <a:r>
              <a:rPr lang="en-US" dirty="0"/>
              <a:t>Medical Specialty Camps </a:t>
            </a:r>
          </a:p>
        </p:txBody>
      </p:sp>
      <p:sp>
        <p:nvSpPr>
          <p:cNvPr id="3" name="Content Placeholder 2">
            <a:extLst>
              <a:ext uri="{FF2B5EF4-FFF2-40B4-BE49-F238E27FC236}">
                <a16:creationId xmlns:a16="http://schemas.microsoft.com/office/drawing/2014/main" id="{167B504F-C7B1-2630-8F11-4915C0C40832}"/>
              </a:ext>
            </a:extLst>
          </p:cNvPr>
          <p:cNvSpPr>
            <a:spLocks noGrp="1"/>
          </p:cNvSpPr>
          <p:nvPr>
            <p:ph idx="1"/>
          </p:nvPr>
        </p:nvSpPr>
        <p:spPr>
          <a:xfrm>
            <a:off x="1132779" y="1691322"/>
            <a:ext cx="9305683" cy="4351337"/>
          </a:xfrm>
        </p:spPr>
        <p:txBody>
          <a:bodyPr>
            <a:noAutofit/>
          </a:bodyPr>
          <a:lstStyle/>
          <a:p>
            <a:r>
              <a:rPr lang="en-US" b="0" i="0" u="none" strike="noStrike" baseline="0" dirty="0">
                <a:solidFill>
                  <a:srgbClr val="000000"/>
                </a:solidFill>
              </a:rPr>
              <a:t>A camp with a primary purpose to provide programs for campers with special medical or health needs. </a:t>
            </a:r>
          </a:p>
          <a:p>
            <a:r>
              <a:rPr lang="en-US" dirty="0"/>
              <a:t>Direct Supervision means oversight of an individual authorized under 105 CMR 430.159(F) in a medical specialty camp by a licensed healthcare provider listed in 105 CMR 430.159(E) who is present on the camp property and readily available to furnish assistance and direction throughout the course of administration of medications. </a:t>
            </a:r>
            <a:r>
              <a:rPr lang="en-US" b="0" i="0" u="none" strike="noStrike" baseline="0" dirty="0">
                <a:solidFill>
                  <a:srgbClr val="000000"/>
                </a:solidFill>
              </a:rPr>
              <a:t>These individuals must be properly trained and include [.159(F) and .160(D)(1)]: </a:t>
            </a:r>
          </a:p>
          <a:p>
            <a:pPr lvl="1"/>
            <a:r>
              <a:rPr lang="en-US" sz="1800" b="0" i="0" u="none" strike="noStrike" baseline="0" dirty="0">
                <a:solidFill>
                  <a:srgbClr val="000000"/>
                </a:solidFill>
              </a:rPr>
              <a:t>A student nurse or a nursing school graduate who is not yet licensed </a:t>
            </a:r>
          </a:p>
          <a:p>
            <a:pPr lvl="1"/>
            <a:r>
              <a:rPr lang="en-US" sz="1800" b="0" i="0" u="none" strike="noStrike" baseline="0" dirty="0">
                <a:solidFill>
                  <a:srgbClr val="000000"/>
                </a:solidFill>
              </a:rPr>
              <a:t>A staff person trained by the Health Care Consultant to administer medications for diabetes care or </a:t>
            </a:r>
          </a:p>
          <a:p>
            <a:pPr lvl="1"/>
            <a:r>
              <a:rPr lang="en-US" sz="1800" b="0" i="0" u="none" strike="noStrike" baseline="0" dirty="0">
                <a:solidFill>
                  <a:srgbClr val="000000"/>
                </a:solidFill>
              </a:rPr>
              <a:t>A Certified Diabetes Care and Education Specialist in good standing with the Certification Board for Diabetes Care and Education </a:t>
            </a:r>
          </a:p>
          <a:p>
            <a:r>
              <a:rPr lang="en-US" b="0" i="0" u="none" strike="noStrike" baseline="0" dirty="0">
                <a:solidFill>
                  <a:srgbClr val="000000"/>
                </a:solidFill>
              </a:rPr>
              <a:t>Medical specialty camps authorized to administer medications for diabetes care, pursuant to M.G.L. c. 94C, must comply with all registration requirements set forth in regulation 105 CMR 700.000 [.160(D)(2)] </a:t>
            </a:r>
          </a:p>
        </p:txBody>
      </p:sp>
    </p:spTree>
    <p:extLst>
      <p:ext uri="{BB962C8B-B14F-4D97-AF65-F5344CB8AC3E}">
        <p14:creationId xmlns:p14="http://schemas.microsoft.com/office/powerpoint/2010/main" val="29224129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Common Violations</a:t>
            </a:r>
          </a:p>
        </p:txBody>
      </p:sp>
      <p:sp>
        <p:nvSpPr>
          <p:cNvPr id="3" name="Content Placeholder 2"/>
          <p:cNvSpPr>
            <a:spLocks noGrp="1"/>
          </p:cNvSpPr>
          <p:nvPr>
            <p:ph idx="1"/>
          </p:nvPr>
        </p:nvSpPr>
        <p:spPr/>
        <p:txBody>
          <a:bodyPr/>
          <a:lstStyle/>
          <a:p>
            <a:r>
              <a:rPr lang="en-US" dirty="0"/>
              <a:t>First aid kits missing supplies, items past expiration dates</a:t>
            </a:r>
          </a:p>
          <a:p>
            <a:r>
              <a:rPr lang="en-US" dirty="0"/>
              <a:t>Medical logbooks not formatted correctly, or absent altogether</a:t>
            </a:r>
          </a:p>
          <a:p>
            <a:r>
              <a:rPr lang="en-US" dirty="0"/>
              <a:t>Camper ratios!</a:t>
            </a:r>
          </a:p>
          <a:p>
            <a:pPr lvl="1"/>
            <a:r>
              <a:rPr lang="en-US" b="1" dirty="0"/>
              <a:t>1 Counselor per 10 campers </a:t>
            </a:r>
            <a:r>
              <a:rPr lang="en-US" b="1" u="sng" dirty="0"/>
              <a:t>&gt;</a:t>
            </a:r>
            <a:r>
              <a:rPr lang="en-US" b="1" dirty="0"/>
              <a:t>7 years old (7 and over)</a:t>
            </a:r>
          </a:p>
          <a:p>
            <a:pPr lvl="1"/>
            <a:r>
              <a:rPr lang="en-US" b="1" dirty="0"/>
              <a:t>1 Counselor per 5 campers &lt; 7 years old (6 and under)</a:t>
            </a:r>
          </a:p>
          <a:p>
            <a:r>
              <a:rPr lang="en-US" dirty="0"/>
              <a:t>Counselors shall be within the line of sight or in close proximity to campers at all times</a:t>
            </a:r>
          </a:p>
          <a:p>
            <a:pPr lvl="1"/>
            <a:r>
              <a:rPr lang="en-US" b="1" dirty="0"/>
              <a:t>MUST BE SUPERVISING CAMPERS</a:t>
            </a:r>
          </a:p>
          <a:p>
            <a:r>
              <a:rPr lang="en-US" dirty="0"/>
              <a:t>Proper training of staff</a:t>
            </a:r>
          </a:p>
        </p:txBody>
      </p:sp>
    </p:spTree>
    <p:extLst>
      <p:ext uri="{BB962C8B-B14F-4D97-AF65-F5344CB8AC3E}">
        <p14:creationId xmlns:p14="http://schemas.microsoft.com/office/powerpoint/2010/main" val="1804502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AD792-BE7E-02B8-DDC0-E6050CA1F5E3}"/>
              </a:ext>
            </a:extLst>
          </p:cNvPr>
          <p:cNvSpPr>
            <a:spLocks noGrp="1"/>
          </p:cNvSpPr>
          <p:nvPr>
            <p:ph type="title"/>
          </p:nvPr>
        </p:nvSpPr>
        <p:spPr>
          <a:xfrm>
            <a:off x="1237488" y="677863"/>
            <a:ext cx="9692640" cy="1325562"/>
          </a:xfrm>
        </p:spPr>
        <p:txBody>
          <a:bodyPr>
            <a:noAutofit/>
          </a:bodyPr>
          <a:lstStyle/>
          <a:p>
            <a:br>
              <a:rPr lang="en-US" b="0" i="0" u="none" strike="noStrike" baseline="0" dirty="0">
                <a:solidFill>
                  <a:srgbClr val="000000"/>
                </a:solidFill>
              </a:rPr>
            </a:br>
            <a:r>
              <a:rPr lang="en-US" b="0" i="0" u="none" strike="noStrike" baseline="0" dirty="0"/>
              <a:t>Annual Recreational Camp Reporting Requirements</a:t>
            </a:r>
            <a:endParaRPr lang="en-US" dirty="0"/>
          </a:p>
        </p:txBody>
      </p:sp>
      <p:sp>
        <p:nvSpPr>
          <p:cNvPr id="3" name="Content Placeholder 2">
            <a:extLst>
              <a:ext uri="{FF2B5EF4-FFF2-40B4-BE49-F238E27FC236}">
                <a16:creationId xmlns:a16="http://schemas.microsoft.com/office/drawing/2014/main" id="{C1C49EDD-DB9B-4F5C-B743-998F2BF5BFA2}"/>
              </a:ext>
            </a:extLst>
          </p:cNvPr>
          <p:cNvSpPr>
            <a:spLocks noGrp="1"/>
          </p:cNvSpPr>
          <p:nvPr>
            <p:ph idx="1"/>
          </p:nvPr>
        </p:nvSpPr>
        <p:spPr/>
        <p:txBody>
          <a:bodyPr>
            <a:normAutofit fontScale="92500" lnSpcReduction="10000"/>
          </a:bodyPr>
          <a:lstStyle/>
          <a:p>
            <a:pPr algn="l"/>
            <a:endParaRPr lang="en-US" sz="1800" b="0" i="0" u="none" strike="noStrike" baseline="0" dirty="0">
              <a:solidFill>
                <a:srgbClr val="000000"/>
              </a:solidFill>
            </a:endParaRPr>
          </a:p>
          <a:p>
            <a:r>
              <a:rPr lang="en-US" sz="1800" b="0" i="0" u="none" strike="noStrike" baseline="0" dirty="0"/>
              <a:t>In accordance with M.G.L. c. 111, §§ 3 and 127A and 105 CMR 430.000: Minimum Standards for Recreational Camps for Children (State Sanitary Code, Chapter IV), all recreational camps operating in Massachusetts must be inspected and licensed by the local Board of Health or Health Department. The Massachusetts Department of Public Health (Department) shall be notified annually of all recreational camps licensed within each community on a form provided by the Department pursuant to 105 CMR 430.632. </a:t>
            </a:r>
          </a:p>
          <a:p>
            <a:pPr marR="0" algn="l"/>
            <a:r>
              <a:rPr lang="en-US" sz="1800" b="0" i="0" u="none" strike="noStrike" baseline="0" dirty="0">
                <a:solidFill>
                  <a:srgbClr val="FF0000"/>
                </a:solidFill>
              </a:rPr>
              <a:t>As of 2024, new web-based reporting form </a:t>
            </a:r>
          </a:p>
          <a:p>
            <a:pPr marR="0" algn="l"/>
            <a:r>
              <a:rPr lang="en-US" sz="1800" b="0" i="0" u="none" strike="noStrike" baseline="0" dirty="0">
                <a:solidFill>
                  <a:srgbClr val="000000"/>
                </a:solidFill>
              </a:rPr>
              <a:t>This form must be used to annually report:</a:t>
            </a:r>
          </a:p>
          <a:p>
            <a:pPr lvl="1"/>
            <a:r>
              <a:rPr lang="en-US" b="0" i="0" u="none" strike="noStrike" baseline="0" dirty="0">
                <a:solidFill>
                  <a:srgbClr val="000000"/>
                </a:solidFill>
              </a:rPr>
              <a:t>All recreational camps licensed in each city/town; and</a:t>
            </a:r>
          </a:p>
          <a:p>
            <a:pPr lvl="1"/>
            <a:r>
              <a:rPr lang="en-US" b="0" i="0" u="none" strike="noStrike" baseline="0" dirty="0">
                <a:solidFill>
                  <a:srgbClr val="000000"/>
                </a:solidFill>
              </a:rPr>
              <a:t>No licensed recreational camps in a city/town.</a:t>
            </a:r>
          </a:p>
          <a:p>
            <a:pPr marR="17220" algn="l"/>
            <a:r>
              <a:rPr lang="en-US" sz="1800" b="0" i="0" u="none" strike="noStrike" baseline="0" dirty="0"/>
              <a:t>The new reporting form can be found here:</a:t>
            </a:r>
          </a:p>
          <a:p>
            <a:pPr lvl="1"/>
            <a:r>
              <a:rPr lang="en-US" b="0" i="0" u="none" strike="noStrike" baseline="0" dirty="0">
                <a:solidFill>
                  <a:srgbClr val="0562C1"/>
                </a:solidFill>
              </a:rPr>
              <a:t>https://redcap.link/campreporting </a:t>
            </a:r>
            <a:endParaRPr lang="en-US" b="0" i="0" u="none" strike="noStrike" baseline="0" dirty="0">
              <a:solidFill>
                <a:srgbClr val="000000"/>
              </a:solidFill>
            </a:endParaRPr>
          </a:p>
          <a:p>
            <a:endParaRPr lang="en-US" dirty="0"/>
          </a:p>
        </p:txBody>
      </p:sp>
    </p:spTree>
    <p:extLst>
      <p:ext uri="{BB962C8B-B14F-4D97-AF65-F5344CB8AC3E}">
        <p14:creationId xmlns:p14="http://schemas.microsoft.com/office/powerpoint/2010/main" val="1483474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CCC7D-D2A0-2AA5-C0DA-40B31CFF0AA6}"/>
              </a:ext>
            </a:extLst>
          </p:cNvPr>
          <p:cNvSpPr>
            <a:spLocks noGrp="1"/>
          </p:cNvSpPr>
          <p:nvPr>
            <p:ph type="title"/>
          </p:nvPr>
        </p:nvSpPr>
        <p:spPr/>
        <p:txBody>
          <a:bodyPr/>
          <a:lstStyle/>
          <a:p>
            <a:r>
              <a:rPr lang="en-US" dirty="0"/>
              <a:t>LPH Three-Tiered Program</a:t>
            </a:r>
          </a:p>
        </p:txBody>
      </p:sp>
      <p:sp>
        <p:nvSpPr>
          <p:cNvPr id="4" name="Content Placeholder 2">
            <a:extLst>
              <a:ext uri="{FF2B5EF4-FFF2-40B4-BE49-F238E27FC236}">
                <a16:creationId xmlns:a16="http://schemas.microsoft.com/office/drawing/2014/main" id="{1165F447-D5E2-07D9-7DB0-753CD02DDFB0}"/>
              </a:ext>
            </a:extLst>
          </p:cNvPr>
          <p:cNvSpPr txBox="1">
            <a:spLocks/>
          </p:cNvSpPr>
          <p:nvPr/>
        </p:nvSpPr>
        <p:spPr>
          <a:xfrm>
            <a:off x="1261872" y="1828800"/>
            <a:ext cx="8595360" cy="4351337"/>
          </a:xfrm>
          <a:prstGeom prst="rect">
            <a:avLst/>
          </a:prstGeom>
        </p:spPr>
        <p:txBody>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None/>
            </a:pPr>
            <a:r>
              <a:rPr lang="en-US" b="1" dirty="0">
                <a:highlight>
                  <a:srgbClr val="C0C0C0"/>
                </a:highlight>
              </a:rPr>
              <a:t>Information being finalized for recreational camp training! More to come…</a:t>
            </a:r>
          </a:p>
          <a:p>
            <a:r>
              <a:rPr lang="en-US" dirty="0"/>
              <a:t>Tier 1: Essential Knowledge</a:t>
            </a:r>
          </a:p>
          <a:p>
            <a:pPr lvl="1"/>
            <a:r>
              <a:rPr lang="en-US" dirty="0"/>
              <a:t>Self-paced online courses, facilitated by TRAIN MA, FDA, and other organizations to develop baseline knowledge on local public health topics on LPH professionals own time and free of </a:t>
            </a:r>
            <a:r>
              <a:rPr lang="en-US" dirty="0">
                <a:solidFill>
                  <a:schemeClr val="tx1"/>
                </a:solidFill>
              </a:rPr>
              <a:t>charge. </a:t>
            </a:r>
          </a:p>
          <a:p>
            <a:pPr lvl="2"/>
            <a:r>
              <a:rPr lang="en-US" b="1" dirty="0"/>
              <a:t>Must</a:t>
            </a:r>
            <a:r>
              <a:rPr lang="en-US" dirty="0"/>
              <a:t> </a:t>
            </a:r>
            <a:r>
              <a:rPr lang="en-US" b="1" dirty="0"/>
              <a:t>complete</a:t>
            </a:r>
            <a:r>
              <a:rPr lang="en-US" dirty="0"/>
              <a:t> to advance to Tier 2 </a:t>
            </a:r>
          </a:p>
          <a:p>
            <a:r>
              <a:rPr lang="en-US" dirty="0"/>
              <a:t>Tier 2: Instructor Guided Learning</a:t>
            </a:r>
          </a:p>
          <a:p>
            <a:pPr lvl="1"/>
            <a:r>
              <a:rPr lang="en-US" dirty="0">
                <a:solidFill>
                  <a:schemeClr val="tx1"/>
                </a:solidFill>
              </a:rPr>
              <a:t>Hybrid i</a:t>
            </a:r>
            <a:r>
              <a:rPr lang="en-US" b="0" i="0" dirty="0">
                <a:solidFill>
                  <a:schemeClr val="tx1"/>
                </a:solidFill>
                <a:effectLst/>
              </a:rPr>
              <a:t>nstructor-led classroom courses Building upon the knowledge gained in Tier 1 to be applied to real public health scenarios in Tier 3. </a:t>
            </a:r>
            <a:endParaRPr lang="en-US" dirty="0">
              <a:solidFill>
                <a:schemeClr val="tx1"/>
              </a:solidFill>
            </a:endParaRPr>
          </a:p>
          <a:p>
            <a:r>
              <a:rPr lang="en-US" dirty="0"/>
              <a:t>Tier 3: Applied Practice</a:t>
            </a:r>
          </a:p>
          <a:p>
            <a:pPr lvl="1"/>
            <a:r>
              <a:rPr lang="en-US" dirty="0"/>
              <a:t>On-site training with Hub Trainers conducting a variety of inspections based on public health topic. </a:t>
            </a:r>
          </a:p>
          <a:p>
            <a:pPr lvl="2"/>
            <a:r>
              <a:rPr lang="en-US" dirty="0"/>
              <a:t>After </a:t>
            </a:r>
            <a:r>
              <a:rPr lang="en-US" b="1" dirty="0"/>
              <a:t>completion</a:t>
            </a:r>
            <a:r>
              <a:rPr lang="en-US" dirty="0"/>
              <a:t> of all three tiers, individual will receive a </a:t>
            </a:r>
            <a:r>
              <a:rPr lang="en-US" b="1" dirty="0"/>
              <a:t>Certificate of Completion.</a:t>
            </a:r>
          </a:p>
          <a:p>
            <a:pPr lvl="1"/>
            <a:endParaRPr lang="en-US" dirty="0"/>
          </a:p>
        </p:txBody>
      </p:sp>
    </p:spTree>
    <p:extLst>
      <p:ext uri="{BB962C8B-B14F-4D97-AF65-F5344CB8AC3E}">
        <p14:creationId xmlns:p14="http://schemas.microsoft.com/office/powerpoint/2010/main" val="2337674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9391" y="2148111"/>
            <a:ext cx="3094965" cy="1280889"/>
          </a:xfrm>
        </p:spPr>
        <p:txBody>
          <a:bodyPr>
            <a:normAutofit fontScale="90000"/>
          </a:bodyPr>
          <a:lstStyle/>
          <a:p>
            <a:r>
              <a:rPr lang="en-US" b="1" dirty="0"/>
              <a:t>Questions?</a:t>
            </a:r>
          </a:p>
        </p:txBody>
      </p:sp>
      <p:sp>
        <p:nvSpPr>
          <p:cNvPr id="3" name="TextBox 2">
            <a:extLst>
              <a:ext uri="{FF2B5EF4-FFF2-40B4-BE49-F238E27FC236}">
                <a16:creationId xmlns:a16="http://schemas.microsoft.com/office/drawing/2014/main" id="{A4DF87EA-7D99-BCFC-C80F-4B8B4E30F6E7}"/>
              </a:ext>
            </a:extLst>
          </p:cNvPr>
          <p:cNvSpPr txBox="1"/>
          <p:nvPr/>
        </p:nvSpPr>
        <p:spPr>
          <a:xfrm>
            <a:off x="1434146" y="4156700"/>
            <a:ext cx="8765457" cy="2031325"/>
          </a:xfrm>
          <a:prstGeom prst="rect">
            <a:avLst/>
          </a:prstGeom>
          <a:noFill/>
        </p:spPr>
        <p:txBody>
          <a:bodyPr wrap="square" rtlCol="0">
            <a:spAutoFit/>
          </a:bodyPr>
          <a:lstStyle/>
          <a:p>
            <a:r>
              <a:rPr lang="en-US" b="1" dirty="0"/>
              <a:t>CONTACT US!</a:t>
            </a:r>
          </a:p>
          <a:p>
            <a:r>
              <a:rPr lang="en-US" dirty="0">
                <a:hlinkClick r:id="rId2"/>
              </a:rPr>
              <a:t>Central Massachusetts Public Health (CMPH) Training Hub – CMRPC</a:t>
            </a:r>
            <a:endParaRPr lang="en-US" dirty="0"/>
          </a:p>
          <a:p>
            <a:endParaRPr lang="en-US" dirty="0"/>
          </a:p>
          <a:p>
            <a:r>
              <a:rPr lang="en-US" dirty="0"/>
              <a:t>Emily Whittaker-Smith, Public Health Training Manager</a:t>
            </a:r>
          </a:p>
          <a:p>
            <a:r>
              <a:rPr lang="en-US" dirty="0">
                <a:hlinkClick r:id="rId3"/>
              </a:rPr>
              <a:t>ewhittakersmith@cmrpc.org</a:t>
            </a:r>
            <a:endParaRPr lang="en-US" dirty="0"/>
          </a:p>
          <a:p>
            <a:r>
              <a:rPr lang="en-US" dirty="0"/>
              <a:t>(508) 459-3346</a:t>
            </a:r>
          </a:p>
          <a:p>
            <a:endParaRPr lang="en-US" dirty="0"/>
          </a:p>
        </p:txBody>
      </p:sp>
      <p:pic>
        <p:nvPicPr>
          <p:cNvPr id="2050" name="Picture 2" descr="Thank you button. Thank you speech bubble. Thank you Colorful label ...">
            <a:extLst>
              <a:ext uri="{FF2B5EF4-FFF2-40B4-BE49-F238E27FC236}">
                <a16:creationId xmlns:a16="http://schemas.microsoft.com/office/drawing/2014/main" id="{C309A60D-50C0-F8C5-1BE9-C03E68F498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100" t="23508" r="8614" b="21594"/>
          <a:stretch/>
        </p:blipFill>
        <p:spPr bwMode="auto">
          <a:xfrm rot="543880">
            <a:off x="7391018" y="763753"/>
            <a:ext cx="3720545" cy="1654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162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1325562"/>
          </a:xfrm>
        </p:spPr>
        <p:txBody>
          <a:bodyPr>
            <a:normAutofit/>
          </a:bodyPr>
          <a:lstStyle/>
          <a:p>
            <a:r>
              <a:rPr lang="en-US" dirty="0"/>
              <a:t>Staff Background Information</a:t>
            </a:r>
            <a:br>
              <a:rPr lang="en-US" dirty="0"/>
            </a:br>
            <a:r>
              <a:rPr lang="en-US" sz="1800" dirty="0"/>
              <a:t>105 CMR 430.090</a:t>
            </a:r>
          </a:p>
        </p:txBody>
      </p:sp>
      <p:sp>
        <p:nvSpPr>
          <p:cNvPr id="3" name="Content Placeholder 2"/>
          <p:cNvSpPr>
            <a:spLocks noGrp="1"/>
          </p:cNvSpPr>
          <p:nvPr>
            <p:ph idx="1"/>
          </p:nvPr>
        </p:nvSpPr>
        <p:spPr>
          <a:xfrm>
            <a:off x="1261872" y="1933575"/>
            <a:ext cx="9334410" cy="4246562"/>
          </a:xfrm>
        </p:spPr>
        <p:txBody>
          <a:bodyPr>
            <a:normAutofit lnSpcReduction="10000"/>
          </a:bodyPr>
          <a:lstStyle/>
          <a:p>
            <a:r>
              <a:rPr lang="en-US" sz="1700" dirty="0"/>
              <a:t>Documentation of background review of staff </a:t>
            </a:r>
          </a:p>
          <a:p>
            <a:pPr lvl="1"/>
            <a:r>
              <a:rPr lang="en-US" dirty="0"/>
              <a:t>Identify what information is collected and who is authorized to view results on background checks</a:t>
            </a:r>
          </a:p>
          <a:p>
            <a:pPr lvl="1"/>
            <a:r>
              <a:rPr lang="en-US" dirty="0"/>
              <a:t>Ensure records are stored securely, at all times </a:t>
            </a:r>
          </a:p>
          <a:p>
            <a:pPr lvl="1"/>
            <a:r>
              <a:rPr lang="en-US" dirty="0"/>
              <a:t>Operators are responsible for the destruction of records in accordance with 803 CMR 2.15 Destruction of CORI and SORI Acknowledgment Forms [.145(B)]</a:t>
            </a:r>
          </a:p>
          <a:p>
            <a:r>
              <a:rPr lang="en-US" sz="1700" dirty="0"/>
              <a:t>STAFF + VOLUNTEERS must minimally have:</a:t>
            </a:r>
          </a:p>
          <a:p>
            <a:pPr lvl="2"/>
            <a:r>
              <a:rPr lang="en-US" sz="1600" dirty="0"/>
              <a:t>Up to 5 years previous work history, contacts + phone numbers</a:t>
            </a:r>
          </a:p>
          <a:p>
            <a:pPr lvl="2"/>
            <a:r>
              <a:rPr lang="en-US" sz="1600" dirty="0"/>
              <a:t>3 Positive Reference Checks</a:t>
            </a:r>
          </a:p>
          <a:p>
            <a:pPr lvl="2"/>
            <a:r>
              <a:rPr lang="en-US" sz="1600" b="1" dirty="0"/>
              <a:t>Expanded CORI</a:t>
            </a:r>
            <a:r>
              <a:rPr lang="en-US" sz="1600" dirty="0"/>
              <a:t> </a:t>
            </a:r>
            <a:r>
              <a:rPr lang="en-US" sz="1600" b="1" dirty="0"/>
              <a:t>and SORI </a:t>
            </a:r>
            <a:r>
              <a:rPr lang="en-US" sz="1600" dirty="0"/>
              <a:t>; If out-of-state, an equivalent criminal background check required</a:t>
            </a:r>
          </a:p>
          <a:p>
            <a:pPr lvl="2"/>
            <a:r>
              <a:rPr lang="en-US" sz="1600" dirty="0"/>
              <a:t>Any break in employment service (gap in camp seasons), new references + CORI + SORI required</a:t>
            </a:r>
          </a:p>
          <a:p>
            <a:pPr lvl="2"/>
            <a:r>
              <a:rPr lang="en-US" sz="1600" dirty="0"/>
              <a:t>If no gap in employment (year-round), CORI + SORI required every 3 years minimum</a:t>
            </a:r>
          </a:p>
          <a:p>
            <a:pPr lvl="1"/>
            <a:r>
              <a:rPr lang="en-US" dirty="0"/>
              <a:t>Hiring records kept for 3 years</a:t>
            </a:r>
          </a:p>
          <a:p>
            <a:pPr marL="914400" lvl="2" indent="0">
              <a:buNone/>
            </a:pPr>
            <a:endParaRPr lang="en-US" sz="1700" dirty="0"/>
          </a:p>
          <a:p>
            <a:pPr lvl="2"/>
            <a:endParaRPr lang="en-US" sz="1700" dirty="0"/>
          </a:p>
          <a:p>
            <a:pPr lvl="1"/>
            <a:endParaRPr lang="en-US" sz="1700" dirty="0"/>
          </a:p>
        </p:txBody>
      </p:sp>
    </p:spTree>
    <p:extLst>
      <p:ext uri="{BB962C8B-B14F-4D97-AF65-F5344CB8AC3E}">
        <p14:creationId xmlns:p14="http://schemas.microsoft.com/office/powerpoint/2010/main" val="555583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245" y="727607"/>
            <a:ext cx="10990341" cy="1701995"/>
          </a:xfrm>
        </p:spPr>
        <p:txBody>
          <a:bodyPr>
            <a:normAutofit fontScale="90000"/>
          </a:bodyPr>
          <a:lstStyle/>
          <a:p>
            <a:pPr>
              <a:lnSpc>
                <a:spcPct val="100000"/>
              </a:lnSpc>
            </a:pPr>
            <a:r>
              <a:rPr lang="en-US" dirty="0"/>
              <a:t>Summer Camp Policy</a:t>
            </a:r>
            <a:br>
              <a:rPr lang="en-US" dirty="0"/>
            </a:br>
            <a:r>
              <a:rPr lang="en-US" dirty="0"/>
              <a:t>Camp Counselor and Junior Counselor Requirements </a:t>
            </a:r>
            <a:br>
              <a:rPr lang="en-US" dirty="0"/>
            </a:br>
            <a:r>
              <a:rPr lang="en-US" sz="2000" dirty="0"/>
              <a:t>105 CMR 430.100</a:t>
            </a:r>
            <a:endParaRPr lang="en-US" dirty="0"/>
          </a:p>
        </p:txBody>
      </p:sp>
      <p:sp>
        <p:nvSpPr>
          <p:cNvPr id="3" name="Content Placeholder 2"/>
          <p:cNvSpPr>
            <a:spLocks noGrp="1"/>
          </p:cNvSpPr>
          <p:nvPr>
            <p:ph idx="1"/>
          </p:nvPr>
        </p:nvSpPr>
        <p:spPr>
          <a:xfrm>
            <a:off x="806245" y="2626248"/>
            <a:ext cx="9322885" cy="4414642"/>
          </a:xfrm>
        </p:spPr>
        <p:txBody>
          <a:bodyPr>
            <a:normAutofit/>
          </a:bodyPr>
          <a:lstStyle/>
          <a:p>
            <a:r>
              <a:rPr lang="en-US" dirty="0"/>
              <a:t>Camp Counselor and Junior Counselor Requirements</a:t>
            </a:r>
          </a:p>
          <a:p>
            <a:pPr lvl="1"/>
            <a:r>
              <a:rPr lang="en-US" dirty="0"/>
              <a:t>MUST have had at least 4 weeks experience supervising children/junior counselor</a:t>
            </a:r>
          </a:p>
          <a:p>
            <a:pPr lvl="1"/>
            <a:r>
              <a:rPr lang="en-US" dirty="0"/>
              <a:t>MUST complete camp counselor orientation and training </a:t>
            </a:r>
          </a:p>
          <a:p>
            <a:pPr lvl="1"/>
            <a:r>
              <a:rPr lang="en-US" dirty="0"/>
              <a:t>MUST be at least 3 years older than the campers they supervise</a:t>
            </a:r>
          </a:p>
          <a:p>
            <a:r>
              <a:rPr lang="en-US" dirty="0"/>
              <a:t>Day Camp</a:t>
            </a:r>
          </a:p>
          <a:p>
            <a:pPr lvl="1"/>
            <a:r>
              <a:rPr lang="en-US" dirty="0"/>
              <a:t>Counselors </a:t>
            </a:r>
            <a:r>
              <a:rPr lang="en-US" u="sng" dirty="0"/>
              <a:t>&gt;</a:t>
            </a:r>
            <a:r>
              <a:rPr lang="en-US" dirty="0"/>
              <a:t>16 years old</a:t>
            </a:r>
          </a:p>
          <a:p>
            <a:pPr lvl="1"/>
            <a:r>
              <a:rPr lang="en-US" dirty="0"/>
              <a:t>Junior Counselors </a:t>
            </a:r>
            <a:r>
              <a:rPr lang="en-US" u="sng" dirty="0"/>
              <a:t>&gt;</a:t>
            </a:r>
            <a:r>
              <a:rPr lang="en-US" dirty="0"/>
              <a:t> 15 years old</a:t>
            </a:r>
          </a:p>
          <a:p>
            <a:r>
              <a:rPr lang="en-US" dirty="0"/>
              <a:t>Sports camp, residential camp, medical specialty camps</a:t>
            </a:r>
          </a:p>
          <a:p>
            <a:pPr lvl="1"/>
            <a:r>
              <a:rPr lang="en-US" dirty="0"/>
              <a:t>Counselors </a:t>
            </a:r>
            <a:r>
              <a:rPr lang="en-US" u="sng" dirty="0"/>
              <a:t>&gt;</a:t>
            </a:r>
            <a:r>
              <a:rPr lang="en-US" dirty="0"/>
              <a:t> 18 years old, or high school graduate</a:t>
            </a:r>
          </a:p>
          <a:p>
            <a:pPr lvl="1"/>
            <a:r>
              <a:rPr lang="en-US" dirty="0"/>
              <a:t>Junior Counselors </a:t>
            </a:r>
            <a:r>
              <a:rPr lang="en-US" u="sng" dirty="0"/>
              <a:t>&gt;</a:t>
            </a:r>
            <a:r>
              <a:rPr lang="en-US" dirty="0"/>
              <a:t> 16 years old</a:t>
            </a:r>
          </a:p>
          <a:p>
            <a:pPr lvl="1"/>
            <a:endParaRPr lang="en-US" dirty="0"/>
          </a:p>
        </p:txBody>
      </p:sp>
    </p:spTree>
    <p:extLst>
      <p:ext uri="{BB962C8B-B14F-4D97-AF65-F5344CB8AC3E}">
        <p14:creationId xmlns:p14="http://schemas.microsoft.com/office/powerpoint/2010/main" val="1253831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1325562"/>
          </a:xfrm>
        </p:spPr>
        <p:txBody>
          <a:bodyPr>
            <a:normAutofit/>
          </a:bodyPr>
          <a:lstStyle/>
          <a:p>
            <a:r>
              <a:rPr lang="en-US" dirty="0"/>
              <a:t>Camp Counselor Ratios </a:t>
            </a:r>
            <a:br>
              <a:rPr lang="en-US" dirty="0"/>
            </a:br>
            <a:r>
              <a:rPr lang="en-US" sz="1800" dirty="0"/>
              <a:t>105 CMR 430.100 / 430.101 </a:t>
            </a:r>
          </a:p>
        </p:txBody>
      </p:sp>
      <p:sp>
        <p:nvSpPr>
          <p:cNvPr id="3" name="Content Placeholder 2"/>
          <p:cNvSpPr>
            <a:spLocks noGrp="1"/>
          </p:cNvSpPr>
          <p:nvPr>
            <p:ph idx="1"/>
          </p:nvPr>
        </p:nvSpPr>
        <p:spPr>
          <a:xfrm>
            <a:off x="1261872" y="1933575"/>
            <a:ext cx="4401509" cy="4246562"/>
          </a:xfrm>
        </p:spPr>
        <p:txBody>
          <a:bodyPr>
            <a:normAutofit/>
          </a:bodyPr>
          <a:lstStyle/>
          <a:p>
            <a:r>
              <a:rPr lang="en-US" sz="1700" b="1" dirty="0"/>
              <a:t>7 YEARS OLD</a:t>
            </a:r>
            <a:r>
              <a:rPr lang="en-US" sz="1700" dirty="0"/>
              <a:t> is the threshold</a:t>
            </a:r>
            <a:endParaRPr lang="en-US" sz="1700" b="1" dirty="0"/>
          </a:p>
          <a:p>
            <a:r>
              <a:rPr lang="en-US" sz="1700" dirty="0"/>
              <a:t>Day/Residential/Sports Camp:</a:t>
            </a:r>
          </a:p>
          <a:p>
            <a:pPr lvl="1"/>
            <a:r>
              <a:rPr lang="en-US" sz="1700" b="1" dirty="0"/>
              <a:t>1 Counselor per 10 campers </a:t>
            </a:r>
            <a:r>
              <a:rPr lang="en-US" sz="1700" b="1" u="sng" dirty="0"/>
              <a:t>&gt;</a:t>
            </a:r>
            <a:r>
              <a:rPr lang="en-US" sz="1700" b="1" dirty="0"/>
              <a:t> 7 years old</a:t>
            </a:r>
          </a:p>
          <a:p>
            <a:pPr lvl="1"/>
            <a:r>
              <a:rPr lang="en-US" sz="1700" b="1" dirty="0"/>
              <a:t>1 Counselor per 5 campers &lt; 7 years old</a:t>
            </a:r>
          </a:p>
          <a:p>
            <a:pPr lvl="1"/>
            <a:endParaRPr lang="en-US" sz="1700" b="1" dirty="0"/>
          </a:p>
          <a:p>
            <a:r>
              <a:rPr lang="en-US" sz="1700" b="1" dirty="0"/>
              <a:t>Tips: </a:t>
            </a:r>
          </a:p>
          <a:p>
            <a:pPr lvl="1"/>
            <a:r>
              <a:rPr lang="en-US" sz="1700" dirty="0"/>
              <a:t>When creating staffing, exclude camp directors and health care supervisors to ensure your ratios always meet standards</a:t>
            </a:r>
          </a:p>
          <a:p>
            <a:pPr lvl="1"/>
            <a:r>
              <a:rPr lang="en-US" sz="1700" dirty="0"/>
              <a:t>Surplus staffing in case of illness, emergency, etc.</a:t>
            </a:r>
          </a:p>
        </p:txBody>
      </p:sp>
      <p:pic>
        <p:nvPicPr>
          <p:cNvPr id="4" name="Picture 2" descr="Camp Counselor Clipart - Summer Camp Counselor Clipart , Free ...">
            <a:extLst>
              <a:ext uri="{FF2B5EF4-FFF2-40B4-BE49-F238E27FC236}">
                <a16:creationId xmlns:a16="http://schemas.microsoft.com/office/drawing/2014/main" id="{E9A2D7A4-B4A8-B3F2-191E-4FF2DF3E479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16105" y="1933575"/>
            <a:ext cx="3567074" cy="3639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76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BAF5C-7D39-F8E5-2E69-4FC449ED70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2C3577-CD7C-B06B-1F90-1AD24E932A94}"/>
              </a:ext>
            </a:extLst>
          </p:cNvPr>
          <p:cNvSpPr>
            <a:spLocks noGrp="1"/>
          </p:cNvSpPr>
          <p:nvPr>
            <p:ph type="title"/>
          </p:nvPr>
        </p:nvSpPr>
        <p:spPr/>
        <p:txBody>
          <a:bodyPr>
            <a:normAutofit fontScale="90000"/>
          </a:bodyPr>
          <a:lstStyle/>
          <a:p>
            <a:r>
              <a:rPr lang="en-US" dirty="0"/>
              <a:t>Summer Camp Policy</a:t>
            </a:r>
            <a:br>
              <a:rPr lang="en-US" dirty="0"/>
            </a:br>
            <a:r>
              <a:rPr lang="en-US" dirty="0"/>
              <a:t>Staff Orientation Plan </a:t>
            </a:r>
            <a:br>
              <a:rPr lang="en-US" dirty="0"/>
            </a:br>
            <a:r>
              <a:rPr lang="en-US" sz="2200" dirty="0"/>
              <a:t>105 CMR 430.091</a:t>
            </a:r>
            <a:endParaRPr lang="en-US" dirty="0"/>
          </a:p>
        </p:txBody>
      </p:sp>
      <p:sp>
        <p:nvSpPr>
          <p:cNvPr id="3" name="Content Placeholder 2">
            <a:extLst>
              <a:ext uri="{FF2B5EF4-FFF2-40B4-BE49-F238E27FC236}">
                <a16:creationId xmlns:a16="http://schemas.microsoft.com/office/drawing/2014/main" id="{D9410508-67F6-60B3-CD46-6EF66F9DCF24}"/>
              </a:ext>
            </a:extLst>
          </p:cNvPr>
          <p:cNvSpPr>
            <a:spLocks noGrp="1"/>
          </p:cNvSpPr>
          <p:nvPr>
            <p:ph idx="1"/>
          </p:nvPr>
        </p:nvSpPr>
        <p:spPr>
          <a:xfrm>
            <a:off x="1261872" y="1855838"/>
            <a:ext cx="8915400" cy="4832685"/>
          </a:xfrm>
        </p:spPr>
        <p:txBody>
          <a:bodyPr>
            <a:normAutofit lnSpcReduction="10000"/>
          </a:bodyPr>
          <a:lstStyle/>
          <a:p>
            <a:r>
              <a:rPr lang="en-US" dirty="0"/>
              <a:t>Describe, in writing, the necessary trainings for all camp activities [.091(A)]</a:t>
            </a:r>
          </a:p>
          <a:p>
            <a:r>
              <a:rPr lang="en-US" dirty="0">
                <a:solidFill>
                  <a:schemeClr val="tx1"/>
                </a:solidFill>
              </a:rPr>
              <a:t>Specialized trainings to meet the requirements of campers with unique physical/behavioral needs [.091(A)]</a:t>
            </a:r>
          </a:p>
          <a:p>
            <a:r>
              <a:rPr lang="en-US" dirty="0">
                <a:solidFill>
                  <a:schemeClr val="tx1"/>
                </a:solidFill>
              </a:rPr>
              <a:t>Online Head Injury Safety Awareness Training – </a:t>
            </a:r>
            <a:r>
              <a:rPr lang="en-US" b="1" dirty="0">
                <a:solidFill>
                  <a:schemeClr val="tx1"/>
                </a:solidFill>
              </a:rPr>
              <a:t>completed annually </a:t>
            </a:r>
            <a:r>
              <a:rPr lang="en-US" dirty="0">
                <a:solidFill>
                  <a:schemeClr val="tx1"/>
                </a:solidFill>
              </a:rPr>
              <a:t>[.091(B)]</a:t>
            </a:r>
          </a:p>
          <a:p>
            <a:r>
              <a:rPr lang="en-US" dirty="0">
                <a:solidFill>
                  <a:schemeClr val="tx1"/>
                </a:solidFill>
              </a:rPr>
              <a:t>Health Care Policy and infection control procedures</a:t>
            </a:r>
          </a:p>
          <a:p>
            <a:r>
              <a:rPr lang="en-US" dirty="0">
                <a:solidFill>
                  <a:schemeClr val="tx1"/>
                </a:solidFill>
              </a:rPr>
              <a:t>Physical copy provided to all staff and volunteers [.091(A)]</a:t>
            </a:r>
          </a:p>
          <a:p>
            <a:r>
              <a:rPr lang="en-US" dirty="0">
                <a:solidFill>
                  <a:schemeClr val="tx1"/>
                </a:solidFill>
              </a:rPr>
              <a:t>Fire Drills [.210]</a:t>
            </a:r>
          </a:p>
          <a:p>
            <a:r>
              <a:rPr lang="en-US" dirty="0">
                <a:solidFill>
                  <a:schemeClr val="tx1"/>
                </a:solidFill>
              </a:rPr>
              <a:t>Disaster/Emergency Plans [.210]</a:t>
            </a:r>
          </a:p>
          <a:p>
            <a:r>
              <a:rPr lang="en-US" dirty="0">
                <a:solidFill>
                  <a:schemeClr val="tx1"/>
                </a:solidFill>
              </a:rPr>
              <a:t>Lost Camper/Swimmer Plan [.210]</a:t>
            </a:r>
          </a:p>
          <a:p>
            <a:r>
              <a:rPr lang="en-US" dirty="0">
                <a:solidFill>
                  <a:schemeClr val="tx1"/>
                </a:solidFill>
              </a:rPr>
              <a:t>Traffic Control Plan [.210]</a:t>
            </a:r>
          </a:p>
          <a:p>
            <a:r>
              <a:rPr lang="en-US" dirty="0">
                <a:solidFill>
                  <a:schemeClr val="tx1"/>
                </a:solidFill>
              </a:rPr>
              <a:t>Disease Outbreak Response Plans [.210]</a:t>
            </a:r>
          </a:p>
        </p:txBody>
      </p:sp>
    </p:spTree>
    <p:extLst>
      <p:ext uri="{BB962C8B-B14F-4D97-AF65-F5344CB8AC3E}">
        <p14:creationId xmlns:p14="http://schemas.microsoft.com/office/powerpoint/2010/main" val="1368763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25792-A756-E2A6-4AF3-FA4780168379}"/>
              </a:ext>
            </a:extLst>
          </p:cNvPr>
          <p:cNvSpPr>
            <a:spLocks noGrp="1"/>
          </p:cNvSpPr>
          <p:nvPr>
            <p:ph type="title"/>
          </p:nvPr>
        </p:nvSpPr>
        <p:spPr/>
        <p:txBody>
          <a:bodyPr/>
          <a:lstStyle/>
          <a:p>
            <a:r>
              <a:rPr lang="en-US" dirty="0"/>
              <a:t>Camp Site Requirements </a:t>
            </a:r>
          </a:p>
        </p:txBody>
      </p:sp>
      <p:sp>
        <p:nvSpPr>
          <p:cNvPr id="5" name="Content Placeholder 2">
            <a:extLst>
              <a:ext uri="{FF2B5EF4-FFF2-40B4-BE49-F238E27FC236}">
                <a16:creationId xmlns:a16="http://schemas.microsoft.com/office/drawing/2014/main" id="{06F24DF6-F3D6-A0AF-9FC3-067950FB6AE1}"/>
              </a:ext>
            </a:extLst>
          </p:cNvPr>
          <p:cNvSpPr txBox="1">
            <a:spLocks/>
          </p:cNvSpPr>
          <p:nvPr/>
        </p:nvSpPr>
        <p:spPr>
          <a:xfrm>
            <a:off x="1261872" y="1868557"/>
            <a:ext cx="4714859" cy="4770782"/>
          </a:xfrm>
          <a:prstGeom prst="rect">
            <a:avLst/>
          </a:prstGeom>
        </p:spPr>
        <p:txBody>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None/>
            </a:pPr>
            <a:r>
              <a:rPr lang="en-US" dirty="0"/>
              <a:t>Safety Requirements</a:t>
            </a:r>
          </a:p>
          <a:p>
            <a:pPr marL="285750" indent="-285750">
              <a:buFont typeface="Arial" panose="020B0604020202020204" pitchFamily="34" charset="0"/>
              <a:buChar char="•"/>
            </a:pPr>
            <a:r>
              <a:rPr lang="en-US" sz="1600" dirty="0"/>
              <a:t>Immediate access to a reliable phone with emergency contact numbers posted/readily accessible [.209]</a:t>
            </a:r>
          </a:p>
          <a:p>
            <a:pPr marL="285750" indent="-285750">
              <a:buFont typeface="Arial" panose="020B0604020202020204" pitchFamily="34" charset="0"/>
              <a:buChar char="•"/>
            </a:pPr>
            <a:r>
              <a:rPr lang="en-US" sz="1600" dirty="0"/>
              <a:t>An emergency communication system [.213]</a:t>
            </a:r>
          </a:p>
          <a:p>
            <a:pPr marL="285750" indent="-285750">
              <a:buFont typeface="Arial" panose="020B0604020202020204" pitchFamily="34" charset="0"/>
              <a:buChar char="•"/>
            </a:pPr>
            <a:r>
              <a:rPr lang="en-US" sz="1600" dirty="0"/>
              <a:t>Fire/CO alarms [.216]</a:t>
            </a:r>
          </a:p>
          <a:p>
            <a:pPr marL="285750" indent="-285750">
              <a:buFont typeface="Arial" panose="020B0604020202020204" pitchFamily="34" charset="0"/>
              <a:buChar char="•"/>
            </a:pPr>
            <a:r>
              <a:rPr lang="en-US" sz="1600" dirty="0"/>
              <a:t>A current certificate of inspection from the local building inspector for all structures used for sleeping or assembly purposes [.451]</a:t>
            </a:r>
          </a:p>
          <a:p>
            <a:pPr marL="285750" indent="-285750">
              <a:buFont typeface="Arial" panose="020B0604020202020204" pitchFamily="34" charset="0"/>
              <a:buChar char="•"/>
            </a:pPr>
            <a:r>
              <a:rPr lang="en-US" sz="1600" dirty="0"/>
              <a:t>Egresses unobstructed and maintained in accordance with 780 MA State Building Code requirements [.456]</a:t>
            </a:r>
          </a:p>
          <a:p>
            <a:pPr marL="0" indent="0">
              <a:buNone/>
            </a:pPr>
            <a:endParaRPr lang="en-US" sz="1600" dirty="0"/>
          </a:p>
          <a:p>
            <a:pPr lvl="1"/>
            <a:endParaRPr lang="en-US" dirty="0"/>
          </a:p>
        </p:txBody>
      </p:sp>
      <p:sp>
        <p:nvSpPr>
          <p:cNvPr id="6" name="Content Placeholder 2">
            <a:extLst>
              <a:ext uri="{FF2B5EF4-FFF2-40B4-BE49-F238E27FC236}">
                <a16:creationId xmlns:a16="http://schemas.microsoft.com/office/drawing/2014/main" id="{5465918A-32E0-C7E1-DD34-5A42580EC1E7}"/>
              </a:ext>
            </a:extLst>
          </p:cNvPr>
          <p:cNvSpPr txBox="1">
            <a:spLocks/>
          </p:cNvSpPr>
          <p:nvPr/>
        </p:nvSpPr>
        <p:spPr>
          <a:xfrm>
            <a:off x="5976731" y="1868557"/>
            <a:ext cx="5059017" cy="4524314"/>
          </a:xfrm>
          <a:prstGeom prst="rect">
            <a:avLst/>
          </a:prstGeom>
        </p:spPr>
        <p:txBody>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None/>
            </a:pPr>
            <a:r>
              <a:rPr lang="en-US" dirty="0"/>
              <a:t>Additional Requirements </a:t>
            </a:r>
          </a:p>
          <a:p>
            <a:r>
              <a:rPr lang="en-US" sz="1600" dirty="0"/>
              <a:t>Sufficient shelter space large enough to house all campers and staff at Day Camps [.457]</a:t>
            </a:r>
          </a:p>
          <a:p>
            <a:r>
              <a:rPr lang="en-US" sz="1600" dirty="0"/>
              <a:t>Adequate lighting in all infirmaries and stairways [.453]</a:t>
            </a:r>
          </a:p>
          <a:p>
            <a:r>
              <a:rPr lang="en-US" sz="1600" dirty="0"/>
              <a:t>Structural and interior maintenance [.454]</a:t>
            </a:r>
          </a:p>
          <a:p>
            <a:r>
              <a:rPr lang="en-US" sz="1600" dirty="0"/>
              <a:t>Elements maintained in good repair and</a:t>
            </a:r>
          </a:p>
          <a:p>
            <a:r>
              <a:rPr lang="en-US" sz="1600" dirty="0"/>
              <a:t>Interior of the facility maintained in a safe, clean, and sanitary condition</a:t>
            </a:r>
          </a:p>
          <a:p>
            <a:r>
              <a:rPr lang="en-US" sz="1600" dirty="0"/>
              <a:t>Potable water that is always available [.300]</a:t>
            </a:r>
          </a:p>
          <a:p>
            <a:r>
              <a:rPr lang="en-US" sz="1600" dirty="0"/>
              <a:t>Drinking facilities must be centrally located</a:t>
            </a:r>
          </a:p>
          <a:p>
            <a:endParaRPr lang="en-US" dirty="0"/>
          </a:p>
          <a:p>
            <a:pPr lvl="1"/>
            <a:endParaRPr lang="en-US" dirty="0"/>
          </a:p>
        </p:txBody>
      </p:sp>
    </p:spTree>
    <p:extLst>
      <p:ext uri="{BB962C8B-B14F-4D97-AF65-F5344CB8AC3E}">
        <p14:creationId xmlns:p14="http://schemas.microsoft.com/office/powerpoint/2010/main" val="921247858"/>
      </p:ext>
    </p:extLst>
  </p:cSld>
  <p:clrMapOvr>
    <a:masterClrMapping/>
  </p:clrMapOvr>
</p:sld>
</file>

<file path=ppt/theme/theme1.xml><?xml version="1.0" encoding="utf-8"?>
<a:theme xmlns:a="http://schemas.openxmlformats.org/drawingml/2006/main" name="View">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3244</TotalTime>
  <Words>4747</Words>
  <Application>Microsoft Office PowerPoint</Application>
  <PresentationFormat>Widescreen</PresentationFormat>
  <Paragraphs>441</Paragraphs>
  <Slides>44</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Century Schoolbook</vt:lpstr>
      <vt:lpstr>Wingdings</vt:lpstr>
      <vt:lpstr>Wingdings 2</vt:lpstr>
      <vt:lpstr>View</vt:lpstr>
      <vt:lpstr>Recreational Camps Regulation Review 2026</vt:lpstr>
      <vt:lpstr>CMPH Training Hub</vt:lpstr>
      <vt:lpstr>105 CMR 430.000 Minimum Standards for Recreational Camps for Children</vt:lpstr>
      <vt:lpstr>Staff Information </vt:lpstr>
      <vt:lpstr>Staff Background Information 105 CMR 430.090</vt:lpstr>
      <vt:lpstr>Summer Camp Policy Camp Counselor and Junior Counselor Requirements  105 CMR 430.100</vt:lpstr>
      <vt:lpstr>Camp Counselor Ratios  105 CMR 430.100 / 430.101 </vt:lpstr>
      <vt:lpstr>Summer Camp Policy Staff Orientation Plan  105 CMR 430.091</vt:lpstr>
      <vt:lpstr>Camp Site Requirements </vt:lpstr>
      <vt:lpstr>Camp Site Requirements (Cont.) </vt:lpstr>
      <vt:lpstr>Camp Site Requirements (Cont.) </vt:lpstr>
      <vt:lpstr>Summer Camp Policy Special Contingency Plans  105 CMR 430.211</vt:lpstr>
      <vt:lpstr>Summer Camp Policy Disaster Plans or Other Emergencies 105 CMR 430.210</vt:lpstr>
      <vt:lpstr>Summer Camp Policy Shelter Plans  105 CMR 430.457</vt:lpstr>
      <vt:lpstr>Summer Camp Policy Traffic Control Plan  105 CMR 430.210 (D)</vt:lpstr>
      <vt:lpstr>Summer Camp Policy Discipline Policy  105 CMR 430.191</vt:lpstr>
      <vt:lpstr>Summer Camp Policy Suspect Child Abuse and Neglect  105 CMR 430.093</vt:lpstr>
      <vt:lpstr>Summer Camp Policy Protocol for Unrecognized Persons at Camp  105 CMR 430.190(D) </vt:lpstr>
      <vt:lpstr>Summer Camp Policy Campers Released only to Designated Individuals  105 CMR 430.190(B)</vt:lpstr>
      <vt:lpstr>Summer Camp Policy Sun Protection Policy  105 CMR 430.163</vt:lpstr>
      <vt:lpstr>Summer Camp Policy Field Trip Policy   105 CMR 430.212 </vt:lpstr>
      <vt:lpstr>Aquatics Director &amp; Lifeguard Requirements  105 CMR 430.020 Definitions / 103(A)</vt:lpstr>
      <vt:lpstr>Summer Camp Policy Swimming Safety Plan   105 CMR 430.430 - 432</vt:lpstr>
      <vt:lpstr>105 CMR 432.000 Minimum Requirements for Personal Flotation Devices for Minor Children at Municipal and Recreational Programs and Camps</vt:lpstr>
      <vt:lpstr>105 CMR 432.000 Minimum Requirements for Personal Flotation Devices for Minor Children at Municipal and Recreational Programs and Camps Polices and Record Keeping</vt:lpstr>
      <vt:lpstr>Specialized High-Risk Activities </vt:lpstr>
      <vt:lpstr>Promotional Materials 105 CMR 430.190(C)</vt:lpstr>
      <vt:lpstr>General Requirements</vt:lpstr>
      <vt:lpstr>Health Care Policy   105 CMR 430.159</vt:lpstr>
      <vt:lpstr>Health Care Policy (Cont’d)  105 CMR 430.159</vt:lpstr>
      <vt:lpstr>Health Care Policy (Cont’d)  105 CMR 430.159</vt:lpstr>
      <vt:lpstr>Health Care Policy (Cont’d)  105 CMR 430.159(B)</vt:lpstr>
      <vt:lpstr>Health Care Policy Storage and Administration of Medicine 105 CMR 430.160</vt:lpstr>
      <vt:lpstr>Health Care Policy Storage and Administration of Medicine (Cont’d)  105 CMR 430.160</vt:lpstr>
      <vt:lpstr>Staff + Camper Health and Immunization Records  105 CMR 430.151</vt:lpstr>
      <vt:lpstr>Medical Log 105 CMR 430.155</vt:lpstr>
      <vt:lpstr>Injury and Incident Reports  10105 CMR 430.154</vt:lpstr>
      <vt:lpstr>First Aid Kit Requirements 105 CMR 430.161(C)</vt:lpstr>
      <vt:lpstr>Medical Specialty Camps </vt:lpstr>
      <vt:lpstr>Medical Specialty Camps </vt:lpstr>
      <vt:lpstr>Common Violations</vt:lpstr>
      <vt:lpstr> Annual Recreational Camp Reporting Requirements</vt:lpstr>
      <vt:lpstr>LPH Three-Tiered Program</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Zeng, Vivian</dc:creator>
  <cp:lastModifiedBy>Emily Whittaker-Smith | CMRPC</cp:lastModifiedBy>
  <cp:revision>152</cp:revision>
  <dcterms:created xsi:type="dcterms:W3CDTF">2022-03-14T18:18:07Z</dcterms:created>
  <dcterms:modified xsi:type="dcterms:W3CDTF">2026-02-18T16:30:23Z</dcterms:modified>
</cp:coreProperties>
</file>